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31" r:id="rId2"/>
    <p:sldId id="335" r:id="rId3"/>
    <p:sldId id="1483" r:id="rId4"/>
    <p:sldId id="1438" r:id="rId5"/>
    <p:sldId id="1484" r:id="rId6"/>
    <p:sldId id="1485" r:id="rId7"/>
    <p:sldId id="1493" r:id="rId8"/>
    <p:sldId id="1489" r:id="rId9"/>
    <p:sldId id="1490" r:id="rId10"/>
    <p:sldId id="1491" r:id="rId11"/>
    <p:sldId id="1488" r:id="rId12"/>
    <p:sldId id="1492" r:id="rId13"/>
    <p:sldId id="280" r:id="rId14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>
          <p15:clr>
            <a:srgbClr val="A4A3A4"/>
          </p15:clr>
        </p15:guide>
        <p15:guide id="2" orient="horz" pos="3838">
          <p15:clr>
            <a:srgbClr val="A4A3A4"/>
          </p15:clr>
        </p15:guide>
        <p15:guide id="3" pos="340">
          <p15:clr>
            <a:srgbClr val="A4A3A4"/>
          </p15:clr>
        </p15:guide>
        <p15:guide id="4" pos="5420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CF1"/>
    <a:srgbClr val="FF505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459507-6440-4010-82FE-E92FBD91C01B}" v="250" dt="2026-10-12T14:18:03.7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jl, licht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85490" autoAdjust="0"/>
  </p:normalViewPr>
  <p:slideViewPr>
    <p:cSldViewPr snapToObjects="1" showGuides="1">
      <p:cViewPr varScale="1">
        <p:scale>
          <a:sx n="94" d="100"/>
          <a:sy n="94" d="100"/>
        </p:scale>
        <p:origin x="840" y="84"/>
      </p:cViewPr>
      <p:guideLst>
        <p:guide orient="horz" pos="754"/>
        <p:guide orient="horz" pos="3838"/>
        <p:guide pos="340"/>
        <p:guide pos="54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Jaegere Josephine" userId="208aa156-6ad8-4582-8ea2-cea5ca75fc0e" providerId="ADAL" clId="{1399CB24-C52B-4274-902C-516EAAEDCDA9}"/>
    <pc:docChg chg="mod">
      <pc:chgData name="De Jaegere Josephine" userId="208aa156-6ad8-4582-8ea2-cea5ca75fc0e" providerId="ADAL" clId="{1399CB24-C52B-4274-902C-516EAAEDCDA9}" dt="2025-11-28T15:23:01.167" v="0"/>
      <pc:docMkLst>
        <pc:docMk/>
      </pc:docMkLst>
    </pc:docChg>
  </pc:docChgLst>
  <pc:docChgLst>
    <pc:chgData name="De Jaegere Josephine" userId="208aa156-6ad8-4582-8ea2-cea5ca75fc0e" providerId="ADAL" clId="{C1459507-6440-4010-82FE-E92FBD91C01B}"/>
    <pc:docChg chg="undo custSel addSld delSld modSld sldOrd">
      <pc:chgData name="De Jaegere Josephine" userId="208aa156-6ad8-4582-8ea2-cea5ca75fc0e" providerId="ADAL" clId="{C1459507-6440-4010-82FE-E92FBD91C01B}" dt="2026-10-12T17:17:33.053" v="1720" actId="113"/>
      <pc:docMkLst>
        <pc:docMk/>
      </pc:docMkLst>
      <pc:sldChg chg="modSp mod">
        <pc:chgData name="De Jaegere Josephine" userId="208aa156-6ad8-4582-8ea2-cea5ca75fc0e" providerId="ADAL" clId="{C1459507-6440-4010-82FE-E92FBD91C01B}" dt="2026-10-12T08:37:37.536" v="1630" actId="207"/>
        <pc:sldMkLst>
          <pc:docMk/>
          <pc:sldMk cId="1282343936" sldId="331"/>
        </pc:sldMkLst>
        <pc:spChg chg="mod">
          <ac:chgData name="De Jaegere Josephine" userId="208aa156-6ad8-4582-8ea2-cea5ca75fc0e" providerId="ADAL" clId="{C1459507-6440-4010-82FE-E92FBD91C01B}" dt="2026-10-12T08:37:37.536" v="1630" actId="207"/>
          <ac:spMkLst>
            <pc:docMk/>
            <pc:sldMk cId="1282343936" sldId="331"/>
            <ac:spMk id="3" creationId="{8436D0C6-6F8B-70FD-FA4A-C3E4B5AE1FB9}"/>
          </ac:spMkLst>
        </pc:spChg>
      </pc:sldChg>
      <pc:sldChg chg="addSp delSp modSp mod">
        <pc:chgData name="De Jaegere Josephine" userId="208aa156-6ad8-4582-8ea2-cea5ca75fc0e" providerId="ADAL" clId="{C1459507-6440-4010-82FE-E92FBD91C01B}" dt="2026-10-12T08:37:42.023" v="1632" actId="207"/>
        <pc:sldMkLst>
          <pc:docMk/>
          <pc:sldMk cId="4196208695" sldId="335"/>
        </pc:sldMkLst>
        <pc:spChg chg="mod">
          <ac:chgData name="De Jaegere Josephine" userId="208aa156-6ad8-4582-8ea2-cea5ca75fc0e" providerId="ADAL" clId="{C1459507-6440-4010-82FE-E92FBD91C01B}" dt="2026-10-11T09:18:08.753" v="141" actId="20577"/>
          <ac:spMkLst>
            <pc:docMk/>
            <pc:sldMk cId="4196208695" sldId="335"/>
            <ac:spMk id="2" creationId="{57938374-B9E4-4A63-BD9A-DFB5FF5D5004}"/>
          </ac:spMkLst>
        </pc:spChg>
        <pc:spChg chg="del">
          <ac:chgData name="De Jaegere Josephine" userId="208aa156-6ad8-4582-8ea2-cea5ca75fc0e" providerId="ADAL" clId="{C1459507-6440-4010-82FE-E92FBD91C01B}" dt="2026-10-11T09:17:01.271" v="60" actId="478"/>
          <ac:spMkLst>
            <pc:docMk/>
            <pc:sldMk cId="4196208695" sldId="335"/>
            <ac:spMk id="3" creationId="{6DDA3243-CB76-055E-36B7-2295E8EC8B70}"/>
          </ac:spMkLst>
        </pc:spChg>
        <pc:spChg chg="del">
          <ac:chgData name="De Jaegere Josephine" userId="208aa156-6ad8-4582-8ea2-cea5ca75fc0e" providerId="ADAL" clId="{C1459507-6440-4010-82FE-E92FBD91C01B}" dt="2026-10-11T09:17:03.711" v="61" actId="478"/>
          <ac:spMkLst>
            <pc:docMk/>
            <pc:sldMk cId="4196208695" sldId="335"/>
            <ac:spMk id="5" creationId="{E0FA7A2B-0957-8B36-1D64-1427FA0FF437}"/>
          </ac:spMkLst>
        </pc:spChg>
        <pc:spChg chg="add del mod">
          <ac:chgData name="De Jaegere Josephine" userId="208aa156-6ad8-4582-8ea2-cea5ca75fc0e" providerId="ADAL" clId="{C1459507-6440-4010-82FE-E92FBD91C01B}" dt="2026-10-11T09:17:07.747" v="62" actId="478"/>
          <ac:spMkLst>
            <pc:docMk/>
            <pc:sldMk cId="4196208695" sldId="335"/>
            <ac:spMk id="7" creationId="{0A58BED0-7C03-5F2D-D704-E2A63067DD6D}"/>
          </ac:spMkLst>
        </pc:spChg>
        <pc:spChg chg="add mod">
          <ac:chgData name="De Jaegere Josephine" userId="208aa156-6ad8-4582-8ea2-cea5ca75fc0e" providerId="ADAL" clId="{C1459507-6440-4010-82FE-E92FBD91C01B}" dt="2026-10-12T08:37:42.023" v="1632" actId="207"/>
          <ac:spMkLst>
            <pc:docMk/>
            <pc:sldMk cId="4196208695" sldId="335"/>
            <ac:spMk id="9" creationId="{B5EA1AEF-C4F7-1F0B-5C23-D27A25FC2014}"/>
          </ac:spMkLst>
        </pc:spChg>
      </pc:sldChg>
      <pc:sldChg chg="del">
        <pc:chgData name="De Jaegere Josephine" userId="208aa156-6ad8-4582-8ea2-cea5ca75fc0e" providerId="ADAL" clId="{C1459507-6440-4010-82FE-E92FBD91C01B}" dt="2026-10-11T09:26:07.085" v="249" actId="47"/>
        <pc:sldMkLst>
          <pc:docMk/>
          <pc:sldMk cId="3917241574" sldId="1329"/>
        </pc:sldMkLst>
      </pc:sldChg>
      <pc:sldChg chg="del">
        <pc:chgData name="De Jaegere Josephine" userId="208aa156-6ad8-4582-8ea2-cea5ca75fc0e" providerId="ADAL" clId="{C1459507-6440-4010-82FE-E92FBD91C01B}" dt="2026-10-11T09:26:13.286" v="251" actId="47"/>
        <pc:sldMkLst>
          <pc:docMk/>
          <pc:sldMk cId="2235645297" sldId="1401"/>
        </pc:sldMkLst>
      </pc:sldChg>
      <pc:sldChg chg="del">
        <pc:chgData name="De Jaegere Josephine" userId="208aa156-6ad8-4582-8ea2-cea5ca75fc0e" providerId="ADAL" clId="{C1459507-6440-4010-82FE-E92FBD91C01B}" dt="2026-10-11T09:26:13.836" v="252" actId="47"/>
        <pc:sldMkLst>
          <pc:docMk/>
          <pc:sldMk cId="1074158384" sldId="1404"/>
        </pc:sldMkLst>
      </pc:sldChg>
      <pc:sldChg chg="del">
        <pc:chgData name="De Jaegere Josephine" userId="208aa156-6ad8-4582-8ea2-cea5ca75fc0e" providerId="ADAL" clId="{C1459507-6440-4010-82FE-E92FBD91C01B}" dt="2026-10-11T09:26:14.056" v="253" actId="47"/>
        <pc:sldMkLst>
          <pc:docMk/>
          <pc:sldMk cId="1992858549" sldId="1419"/>
        </pc:sldMkLst>
      </pc:sldChg>
      <pc:sldChg chg="del">
        <pc:chgData name="De Jaegere Josephine" userId="208aa156-6ad8-4582-8ea2-cea5ca75fc0e" providerId="ADAL" clId="{C1459507-6440-4010-82FE-E92FBD91C01B}" dt="2026-10-11T09:26:23.389" v="265" actId="47"/>
        <pc:sldMkLst>
          <pc:docMk/>
          <pc:sldMk cId="2769268895" sldId="1422"/>
        </pc:sldMkLst>
      </pc:sldChg>
      <pc:sldChg chg="del">
        <pc:chgData name="De Jaegere Josephine" userId="208aa156-6ad8-4582-8ea2-cea5ca75fc0e" providerId="ADAL" clId="{C1459507-6440-4010-82FE-E92FBD91C01B}" dt="2026-10-11T09:26:24.566" v="286" actId="47"/>
        <pc:sldMkLst>
          <pc:docMk/>
          <pc:sldMk cId="2733088920" sldId="1423"/>
        </pc:sldMkLst>
      </pc:sldChg>
      <pc:sldChg chg="del">
        <pc:chgData name="De Jaegere Josephine" userId="208aa156-6ad8-4582-8ea2-cea5ca75fc0e" providerId="ADAL" clId="{C1459507-6440-4010-82FE-E92FBD91C01B}" dt="2026-10-11T09:26:24.394" v="281" actId="47"/>
        <pc:sldMkLst>
          <pc:docMk/>
          <pc:sldMk cId="3065295261" sldId="1424"/>
        </pc:sldMkLst>
      </pc:sldChg>
      <pc:sldChg chg="del">
        <pc:chgData name="De Jaegere Josephine" userId="208aa156-6ad8-4582-8ea2-cea5ca75fc0e" providerId="ADAL" clId="{C1459507-6440-4010-82FE-E92FBD91C01B}" dt="2026-10-11T09:26:30.597" v="317" actId="47"/>
        <pc:sldMkLst>
          <pc:docMk/>
          <pc:sldMk cId="880058711" sldId="1429"/>
        </pc:sldMkLst>
      </pc:sldChg>
      <pc:sldChg chg="del">
        <pc:chgData name="De Jaegere Josephine" userId="208aa156-6ad8-4582-8ea2-cea5ca75fc0e" providerId="ADAL" clId="{C1459507-6440-4010-82FE-E92FBD91C01B}" dt="2026-10-11T09:26:23.043" v="263" actId="47"/>
        <pc:sldMkLst>
          <pc:docMk/>
          <pc:sldMk cId="3609489483" sldId="1434"/>
        </pc:sldMkLst>
      </pc:sldChg>
      <pc:sldChg chg="del">
        <pc:chgData name="De Jaegere Josephine" userId="208aa156-6ad8-4582-8ea2-cea5ca75fc0e" providerId="ADAL" clId="{C1459507-6440-4010-82FE-E92FBD91C01B}" dt="2026-10-11T09:26:15.134" v="257" actId="47"/>
        <pc:sldMkLst>
          <pc:docMk/>
          <pc:sldMk cId="1165048957" sldId="1436"/>
        </pc:sldMkLst>
      </pc:sldChg>
      <pc:sldChg chg="del">
        <pc:chgData name="De Jaegere Josephine" userId="208aa156-6ad8-4582-8ea2-cea5ca75fc0e" providerId="ADAL" clId="{C1459507-6440-4010-82FE-E92FBD91C01B}" dt="2026-10-11T09:26:15.342" v="258" actId="47"/>
        <pc:sldMkLst>
          <pc:docMk/>
          <pc:sldMk cId="3494890339" sldId="1437"/>
        </pc:sldMkLst>
      </pc:sldChg>
      <pc:sldChg chg="addSp delSp modSp mod">
        <pc:chgData name="De Jaegere Josephine" userId="208aa156-6ad8-4582-8ea2-cea5ca75fc0e" providerId="ADAL" clId="{C1459507-6440-4010-82FE-E92FBD91C01B}" dt="2026-10-12T08:37:55.676" v="1635" actId="207"/>
        <pc:sldMkLst>
          <pc:docMk/>
          <pc:sldMk cId="1735770511" sldId="1438"/>
        </pc:sldMkLst>
        <pc:spChg chg="mod">
          <ac:chgData name="De Jaegere Josephine" userId="208aa156-6ad8-4582-8ea2-cea5ca75fc0e" providerId="ADAL" clId="{C1459507-6440-4010-82FE-E92FBD91C01B}" dt="2026-10-11T09:34:03.489" v="445" actId="20577"/>
          <ac:spMkLst>
            <pc:docMk/>
            <pc:sldMk cId="1735770511" sldId="1438"/>
            <ac:spMk id="2" creationId="{55D9F23D-690B-7C15-2BDB-522CF38A2E76}"/>
          </ac:spMkLst>
        </pc:spChg>
        <pc:spChg chg="mod">
          <ac:chgData name="De Jaegere Josephine" userId="208aa156-6ad8-4582-8ea2-cea5ca75fc0e" providerId="ADAL" clId="{C1459507-6440-4010-82FE-E92FBD91C01B}" dt="2026-10-12T08:37:55.676" v="1635" actId="207"/>
          <ac:spMkLst>
            <pc:docMk/>
            <pc:sldMk cId="1735770511" sldId="1438"/>
            <ac:spMk id="3" creationId="{FE83C7BE-3031-ED1A-B5E9-EFF9FA5B9C29}"/>
          </ac:spMkLst>
        </pc:spChg>
        <pc:spChg chg="del">
          <ac:chgData name="De Jaegere Josephine" userId="208aa156-6ad8-4582-8ea2-cea5ca75fc0e" providerId="ADAL" clId="{C1459507-6440-4010-82FE-E92FBD91C01B}" dt="2026-10-11T09:34:14.420" v="446" actId="478"/>
          <ac:spMkLst>
            <pc:docMk/>
            <pc:sldMk cId="1735770511" sldId="1438"/>
            <ac:spMk id="5" creationId="{40A034D8-1A69-20A1-EB9F-8E8EADAACB9E}"/>
          </ac:spMkLst>
        </pc:spChg>
        <pc:spChg chg="add mod">
          <ac:chgData name="De Jaegere Josephine" userId="208aa156-6ad8-4582-8ea2-cea5ca75fc0e" providerId="ADAL" clId="{C1459507-6440-4010-82FE-E92FBD91C01B}" dt="2026-10-11T09:35:44.401" v="505" actId="14100"/>
          <ac:spMkLst>
            <pc:docMk/>
            <pc:sldMk cId="1735770511" sldId="1438"/>
            <ac:spMk id="6" creationId="{221F8D5C-4496-F1B2-63FE-A5D82E645AB6}"/>
          </ac:spMkLst>
        </pc:spChg>
        <pc:spChg chg="add mod">
          <ac:chgData name="De Jaegere Josephine" userId="208aa156-6ad8-4582-8ea2-cea5ca75fc0e" providerId="ADAL" clId="{C1459507-6440-4010-82FE-E92FBD91C01B}" dt="2026-10-11T09:36:24.268" v="512" actId="1076"/>
          <ac:spMkLst>
            <pc:docMk/>
            <pc:sldMk cId="1735770511" sldId="1438"/>
            <ac:spMk id="7" creationId="{FBFE03EA-854F-6187-3C55-B6FD8B7CEE0C}"/>
          </ac:spMkLst>
        </pc:spChg>
        <pc:spChg chg="add mod">
          <ac:chgData name="De Jaegere Josephine" userId="208aa156-6ad8-4582-8ea2-cea5ca75fc0e" providerId="ADAL" clId="{C1459507-6440-4010-82FE-E92FBD91C01B}" dt="2026-10-11T09:36:14.252" v="509" actId="14100"/>
          <ac:spMkLst>
            <pc:docMk/>
            <pc:sldMk cId="1735770511" sldId="1438"/>
            <ac:spMk id="8" creationId="{D86F08F3-46C8-91D4-BF96-99017455D6DA}"/>
          </ac:spMkLst>
        </pc:spChg>
      </pc:sldChg>
      <pc:sldChg chg="del">
        <pc:chgData name="De Jaegere Josephine" userId="208aa156-6ad8-4582-8ea2-cea5ca75fc0e" providerId="ADAL" clId="{C1459507-6440-4010-82FE-E92FBD91C01B}" dt="2026-10-11T09:26:27.814" v="309" actId="47"/>
        <pc:sldMkLst>
          <pc:docMk/>
          <pc:sldMk cId="923325196" sldId="1441"/>
        </pc:sldMkLst>
      </pc:sldChg>
      <pc:sldChg chg="del">
        <pc:chgData name="De Jaegere Josephine" userId="208aa156-6ad8-4582-8ea2-cea5ca75fc0e" providerId="ADAL" clId="{C1459507-6440-4010-82FE-E92FBD91C01B}" dt="2026-10-11T09:26:31.524" v="318" actId="47"/>
        <pc:sldMkLst>
          <pc:docMk/>
          <pc:sldMk cId="2157094499" sldId="1442"/>
        </pc:sldMkLst>
      </pc:sldChg>
      <pc:sldChg chg="del">
        <pc:chgData name="De Jaegere Josephine" userId="208aa156-6ad8-4582-8ea2-cea5ca75fc0e" providerId="ADAL" clId="{C1459507-6440-4010-82FE-E92FBD91C01B}" dt="2026-10-11T09:26:24.206" v="276" actId="47"/>
        <pc:sldMkLst>
          <pc:docMk/>
          <pc:sldMk cId="3929212090" sldId="1444"/>
        </pc:sldMkLst>
      </pc:sldChg>
      <pc:sldChg chg="del">
        <pc:chgData name="De Jaegere Josephine" userId="208aa156-6ad8-4582-8ea2-cea5ca75fc0e" providerId="ADAL" clId="{C1459507-6440-4010-82FE-E92FBD91C01B}" dt="2026-10-11T09:26:24.002" v="269" actId="47"/>
        <pc:sldMkLst>
          <pc:docMk/>
          <pc:sldMk cId="466551777" sldId="1449"/>
        </pc:sldMkLst>
      </pc:sldChg>
      <pc:sldChg chg="del">
        <pc:chgData name="De Jaegere Josephine" userId="208aa156-6ad8-4582-8ea2-cea5ca75fc0e" providerId="ADAL" clId="{C1459507-6440-4010-82FE-E92FBD91C01B}" dt="2026-10-11T09:26:24.911" v="298" actId="47"/>
        <pc:sldMkLst>
          <pc:docMk/>
          <pc:sldMk cId="3929793134" sldId="1450"/>
        </pc:sldMkLst>
      </pc:sldChg>
      <pc:sldChg chg="del">
        <pc:chgData name="De Jaegere Josephine" userId="208aa156-6ad8-4582-8ea2-cea5ca75fc0e" providerId="ADAL" clId="{C1459507-6440-4010-82FE-E92FBD91C01B}" dt="2026-10-11T09:26:25.430" v="299" actId="47"/>
        <pc:sldMkLst>
          <pc:docMk/>
          <pc:sldMk cId="2707575867" sldId="1451"/>
        </pc:sldMkLst>
      </pc:sldChg>
      <pc:sldChg chg="del">
        <pc:chgData name="De Jaegere Josephine" userId="208aa156-6ad8-4582-8ea2-cea5ca75fc0e" providerId="ADAL" clId="{C1459507-6440-4010-82FE-E92FBD91C01B}" dt="2026-10-11T09:26:25.744" v="301" actId="47"/>
        <pc:sldMkLst>
          <pc:docMk/>
          <pc:sldMk cId="424828874" sldId="1452"/>
        </pc:sldMkLst>
      </pc:sldChg>
      <pc:sldChg chg="del">
        <pc:chgData name="De Jaegere Josephine" userId="208aa156-6ad8-4582-8ea2-cea5ca75fc0e" providerId="ADAL" clId="{C1459507-6440-4010-82FE-E92FBD91C01B}" dt="2026-10-11T09:26:24.802" v="294" actId="47"/>
        <pc:sldMkLst>
          <pc:docMk/>
          <pc:sldMk cId="624902242" sldId="1453"/>
        </pc:sldMkLst>
      </pc:sldChg>
      <pc:sldChg chg="del">
        <pc:chgData name="De Jaegere Josephine" userId="208aa156-6ad8-4582-8ea2-cea5ca75fc0e" providerId="ADAL" clId="{C1459507-6440-4010-82FE-E92FBD91C01B}" dt="2026-10-11T09:26:24.056" v="271" actId="47"/>
        <pc:sldMkLst>
          <pc:docMk/>
          <pc:sldMk cId="2768179361" sldId="1454"/>
        </pc:sldMkLst>
      </pc:sldChg>
      <pc:sldChg chg="del">
        <pc:chgData name="De Jaegere Josephine" userId="208aa156-6ad8-4582-8ea2-cea5ca75fc0e" providerId="ADAL" clId="{C1459507-6440-4010-82FE-E92FBD91C01B}" dt="2026-10-11T09:26:25.571" v="300" actId="47"/>
        <pc:sldMkLst>
          <pc:docMk/>
          <pc:sldMk cId="581728670" sldId="1456"/>
        </pc:sldMkLst>
      </pc:sldChg>
      <pc:sldChg chg="del">
        <pc:chgData name="De Jaegere Josephine" userId="208aa156-6ad8-4582-8ea2-cea5ca75fc0e" providerId="ADAL" clId="{C1459507-6440-4010-82FE-E92FBD91C01B}" dt="2026-10-11T09:26:24.692" v="290" actId="47"/>
        <pc:sldMkLst>
          <pc:docMk/>
          <pc:sldMk cId="400793958" sldId="1457"/>
        </pc:sldMkLst>
      </pc:sldChg>
      <pc:sldChg chg="del">
        <pc:chgData name="De Jaegere Josephine" userId="208aa156-6ad8-4582-8ea2-cea5ca75fc0e" providerId="ADAL" clId="{C1459507-6440-4010-82FE-E92FBD91C01B}" dt="2026-10-11T09:26:27.281" v="308" actId="47"/>
        <pc:sldMkLst>
          <pc:docMk/>
          <pc:sldMk cId="2023885303" sldId="1458"/>
        </pc:sldMkLst>
      </pc:sldChg>
      <pc:sldChg chg="del">
        <pc:chgData name="De Jaegere Josephine" userId="208aa156-6ad8-4582-8ea2-cea5ca75fc0e" providerId="ADAL" clId="{C1459507-6440-4010-82FE-E92FBD91C01B}" dt="2026-10-11T09:26:22.714" v="261" actId="47"/>
        <pc:sldMkLst>
          <pc:docMk/>
          <pc:sldMk cId="703587904" sldId="1462"/>
        </pc:sldMkLst>
      </pc:sldChg>
      <pc:sldChg chg="del">
        <pc:chgData name="De Jaegere Josephine" userId="208aa156-6ad8-4582-8ea2-cea5ca75fc0e" providerId="ADAL" clId="{C1459507-6440-4010-82FE-E92FBD91C01B}" dt="2026-10-11T09:26:24.143" v="274" actId="47"/>
        <pc:sldMkLst>
          <pc:docMk/>
          <pc:sldMk cId="701873609" sldId="1463"/>
        </pc:sldMkLst>
      </pc:sldChg>
      <pc:sldChg chg="del">
        <pc:chgData name="De Jaegere Josephine" userId="208aa156-6ad8-4582-8ea2-cea5ca75fc0e" providerId="ADAL" clId="{C1459507-6440-4010-82FE-E92FBD91C01B}" dt="2026-10-11T09:26:23.923" v="267" actId="47"/>
        <pc:sldMkLst>
          <pc:docMk/>
          <pc:sldMk cId="3566852226" sldId="1464"/>
        </pc:sldMkLst>
      </pc:sldChg>
      <pc:sldChg chg="del">
        <pc:chgData name="De Jaegere Josephine" userId="208aa156-6ad8-4582-8ea2-cea5ca75fc0e" providerId="ADAL" clId="{C1459507-6440-4010-82FE-E92FBD91C01B}" dt="2026-10-11T09:26:23.971" v="268" actId="47"/>
        <pc:sldMkLst>
          <pc:docMk/>
          <pc:sldMk cId="259509439" sldId="1465"/>
        </pc:sldMkLst>
      </pc:sldChg>
      <pc:sldChg chg="del">
        <pc:chgData name="De Jaegere Josephine" userId="208aa156-6ad8-4582-8ea2-cea5ca75fc0e" providerId="ADAL" clId="{C1459507-6440-4010-82FE-E92FBD91C01B}" dt="2026-10-11T09:26:14.715" v="255" actId="47"/>
        <pc:sldMkLst>
          <pc:docMk/>
          <pc:sldMk cId="3424113015" sldId="1466"/>
        </pc:sldMkLst>
      </pc:sldChg>
      <pc:sldChg chg="del">
        <pc:chgData name="De Jaegere Josephine" userId="208aa156-6ad8-4582-8ea2-cea5ca75fc0e" providerId="ADAL" clId="{C1459507-6440-4010-82FE-E92FBD91C01B}" dt="2026-10-11T09:26:22.887" v="262" actId="47"/>
        <pc:sldMkLst>
          <pc:docMk/>
          <pc:sldMk cId="1019095909" sldId="1467"/>
        </pc:sldMkLst>
      </pc:sldChg>
      <pc:sldChg chg="del">
        <pc:chgData name="De Jaegere Josephine" userId="208aa156-6ad8-4582-8ea2-cea5ca75fc0e" providerId="ADAL" clId="{C1459507-6440-4010-82FE-E92FBD91C01B}" dt="2026-10-11T09:26:27.129" v="307" actId="47"/>
        <pc:sldMkLst>
          <pc:docMk/>
          <pc:sldMk cId="197462924" sldId="1468"/>
        </pc:sldMkLst>
      </pc:sldChg>
      <pc:sldChg chg="del">
        <pc:chgData name="De Jaegere Josephine" userId="208aa156-6ad8-4582-8ea2-cea5ca75fc0e" providerId="ADAL" clId="{C1459507-6440-4010-82FE-E92FBD91C01B}" dt="2026-10-11T09:26:24.269" v="278" actId="47"/>
        <pc:sldMkLst>
          <pc:docMk/>
          <pc:sldMk cId="2734599955" sldId="1470"/>
        </pc:sldMkLst>
      </pc:sldChg>
      <pc:sldChg chg="del">
        <pc:chgData name="De Jaegere Josephine" userId="208aa156-6ad8-4582-8ea2-cea5ca75fc0e" providerId="ADAL" clId="{C1459507-6440-4010-82FE-E92FBD91C01B}" dt="2026-10-11T09:26:14.260" v="254" actId="47"/>
        <pc:sldMkLst>
          <pc:docMk/>
          <pc:sldMk cId="1700844416" sldId="1476"/>
        </pc:sldMkLst>
      </pc:sldChg>
      <pc:sldChg chg="del">
        <pc:chgData name="De Jaegere Josephine" userId="208aa156-6ad8-4582-8ea2-cea5ca75fc0e" providerId="ADAL" clId="{C1459507-6440-4010-82FE-E92FBD91C01B}" dt="2026-10-11T09:26:14.934" v="256" actId="47"/>
        <pc:sldMkLst>
          <pc:docMk/>
          <pc:sldMk cId="1781078400" sldId="1477"/>
        </pc:sldMkLst>
      </pc:sldChg>
      <pc:sldChg chg="del">
        <pc:chgData name="De Jaegere Josephine" userId="208aa156-6ad8-4582-8ea2-cea5ca75fc0e" providerId="ADAL" clId="{C1459507-6440-4010-82FE-E92FBD91C01B}" dt="2026-10-11T09:36:57.264" v="513" actId="47"/>
        <pc:sldMkLst>
          <pc:docMk/>
          <pc:sldMk cId="3605615840" sldId="1482"/>
        </pc:sldMkLst>
      </pc:sldChg>
      <pc:sldChg chg="addSp delSp modSp new mod ord">
        <pc:chgData name="De Jaegere Josephine" userId="208aa156-6ad8-4582-8ea2-cea5ca75fc0e" providerId="ADAL" clId="{C1459507-6440-4010-82FE-E92FBD91C01B}" dt="2026-10-12T08:37:52.032" v="1634" actId="208"/>
        <pc:sldMkLst>
          <pc:docMk/>
          <pc:sldMk cId="264988258" sldId="1483"/>
        </pc:sldMkLst>
        <pc:spChg chg="mod">
          <ac:chgData name="De Jaegere Josephine" userId="208aa156-6ad8-4582-8ea2-cea5ca75fc0e" providerId="ADAL" clId="{C1459507-6440-4010-82FE-E92FBD91C01B}" dt="2026-10-12T08:37:45.398" v="1633" actId="207"/>
          <ac:spMkLst>
            <pc:docMk/>
            <pc:sldMk cId="264988258" sldId="1483"/>
            <ac:spMk id="2" creationId="{FC88385B-D59D-13C6-C637-120C4377D005}"/>
          </ac:spMkLst>
        </pc:spChg>
        <pc:spChg chg="del">
          <ac:chgData name="De Jaegere Josephine" userId="208aa156-6ad8-4582-8ea2-cea5ca75fc0e" providerId="ADAL" clId="{C1459507-6440-4010-82FE-E92FBD91C01B}" dt="2026-10-11T09:31:07.733" v="321"/>
          <ac:spMkLst>
            <pc:docMk/>
            <pc:sldMk cId="264988258" sldId="1483"/>
            <ac:spMk id="3" creationId="{F8B2A272-1E3B-A19A-885B-663424F144F9}"/>
          </ac:spMkLst>
        </pc:spChg>
        <pc:spChg chg="add mod">
          <ac:chgData name="De Jaegere Josephine" userId="208aa156-6ad8-4582-8ea2-cea5ca75fc0e" providerId="ADAL" clId="{C1459507-6440-4010-82FE-E92FBD91C01B}" dt="2026-10-12T08:37:52.032" v="1634" actId="208"/>
          <ac:spMkLst>
            <pc:docMk/>
            <pc:sldMk cId="264988258" sldId="1483"/>
            <ac:spMk id="5" creationId="{C8005F43-0A29-81C0-5C0C-B81C0D79CB08}"/>
          </ac:spMkLst>
        </pc:spChg>
      </pc:sldChg>
      <pc:sldChg chg="del">
        <pc:chgData name="De Jaegere Josephine" userId="208aa156-6ad8-4582-8ea2-cea5ca75fc0e" providerId="ADAL" clId="{C1459507-6440-4010-82FE-E92FBD91C01B}" dt="2026-10-11T09:26:12.549" v="250" actId="47"/>
        <pc:sldMkLst>
          <pc:docMk/>
          <pc:sldMk cId="2697301525" sldId="1484"/>
        </pc:sldMkLst>
      </pc:sldChg>
      <pc:sldChg chg="addSp delSp modSp new mod">
        <pc:chgData name="De Jaegere Josephine" userId="208aa156-6ad8-4582-8ea2-cea5ca75fc0e" providerId="ADAL" clId="{C1459507-6440-4010-82FE-E92FBD91C01B}" dt="2026-10-11T09:38:02.687" v="530" actId="12100"/>
        <pc:sldMkLst>
          <pc:docMk/>
          <pc:sldMk cId="3654365338" sldId="1484"/>
        </pc:sldMkLst>
        <pc:spChg chg="mod">
          <ac:chgData name="De Jaegere Josephine" userId="208aa156-6ad8-4582-8ea2-cea5ca75fc0e" providerId="ADAL" clId="{C1459507-6440-4010-82FE-E92FBD91C01B}" dt="2026-10-11T09:37:41.898" v="527" actId="255"/>
          <ac:spMkLst>
            <pc:docMk/>
            <pc:sldMk cId="3654365338" sldId="1484"/>
            <ac:spMk id="2" creationId="{66319D03-960A-02F6-C40F-0EB948A60831}"/>
          </ac:spMkLst>
        </pc:spChg>
        <pc:spChg chg="del">
          <ac:chgData name="De Jaegere Josephine" userId="208aa156-6ad8-4582-8ea2-cea5ca75fc0e" providerId="ADAL" clId="{C1459507-6440-4010-82FE-E92FBD91C01B}" dt="2026-10-11T09:37:08.404" v="518" actId="478"/>
          <ac:spMkLst>
            <pc:docMk/>
            <pc:sldMk cId="3654365338" sldId="1484"/>
            <ac:spMk id="3" creationId="{2625E24C-97E2-D058-5F73-43ED1700BCDA}"/>
          </ac:spMkLst>
        </pc:spChg>
        <pc:spChg chg="add del mod">
          <ac:chgData name="De Jaegere Josephine" userId="208aa156-6ad8-4582-8ea2-cea5ca75fc0e" providerId="ADAL" clId="{C1459507-6440-4010-82FE-E92FBD91C01B}" dt="2026-10-11T09:37:14.628" v="521" actId="478"/>
          <ac:spMkLst>
            <pc:docMk/>
            <pc:sldMk cId="3654365338" sldId="1484"/>
            <ac:spMk id="6" creationId="{DC3B77D4-BDD8-D4FB-F3B4-A47F4EC51A69}"/>
          </ac:spMkLst>
        </pc:spChg>
        <pc:graphicFrameChg chg="add mod">
          <ac:chgData name="De Jaegere Josephine" userId="208aa156-6ad8-4582-8ea2-cea5ca75fc0e" providerId="ADAL" clId="{C1459507-6440-4010-82FE-E92FBD91C01B}" dt="2026-10-11T09:38:02.687" v="530" actId="12100"/>
          <ac:graphicFrameMkLst>
            <pc:docMk/>
            <pc:sldMk cId="3654365338" sldId="1484"/>
            <ac:graphicFrameMk id="5" creationId="{3C1A9926-D20D-8968-7BA5-65A802EA4B41}"/>
          </ac:graphicFrameMkLst>
        </pc:graphicFrameChg>
      </pc:sldChg>
      <pc:sldChg chg="addSp delSp modSp new mod">
        <pc:chgData name="De Jaegere Josephine" userId="208aa156-6ad8-4582-8ea2-cea5ca75fc0e" providerId="ADAL" clId="{C1459507-6440-4010-82FE-E92FBD91C01B}" dt="2026-10-12T08:38:08.989" v="1636" actId="207"/>
        <pc:sldMkLst>
          <pc:docMk/>
          <pc:sldMk cId="2773976402" sldId="1485"/>
        </pc:sldMkLst>
        <pc:spChg chg="mod">
          <ac:chgData name="De Jaegere Josephine" userId="208aa156-6ad8-4582-8ea2-cea5ca75fc0e" providerId="ADAL" clId="{C1459507-6440-4010-82FE-E92FBD91C01B}" dt="2026-10-12T08:38:08.989" v="1636" actId="207"/>
          <ac:spMkLst>
            <pc:docMk/>
            <pc:sldMk cId="2773976402" sldId="1485"/>
            <ac:spMk id="2" creationId="{B75FB58D-7455-54CB-6B8C-F91F196D7B8A}"/>
          </ac:spMkLst>
        </pc:spChg>
        <pc:spChg chg="del">
          <ac:chgData name="De Jaegere Josephine" userId="208aa156-6ad8-4582-8ea2-cea5ca75fc0e" providerId="ADAL" clId="{C1459507-6440-4010-82FE-E92FBD91C01B}" dt="2026-10-11T09:38:48.110" v="533"/>
          <ac:spMkLst>
            <pc:docMk/>
            <pc:sldMk cId="2773976402" sldId="1485"/>
            <ac:spMk id="3" creationId="{20ABCE58-1E69-4D60-3CEB-688C20FFFEFB}"/>
          </ac:spMkLst>
        </pc:spChg>
        <pc:spChg chg="add mod">
          <ac:chgData name="De Jaegere Josephine" userId="208aa156-6ad8-4582-8ea2-cea5ca75fc0e" providerId="ADAL" clId="{C1459507-6440-4010-82FE-E92FBD91C01B}" dt="2026-10-11T11:35:13.970" v="1474" actId="1076"/>
          <ac:spMkLst>
            <pc:docMk/>
            <pc:sldMk cId="2773976402" sldId="1485"/>
            <ac:spMk id="5" creationId="{4AA84C4D-2F02-3ED1-82BC-845EE6F1EC23}"/>
          </ac:spMkLst>
        </pc:spChg>
        <pc:graphicFrameChg chg="add mod modGraphic">
          <ac:chgData name="De Jaegere Josephine" userId="208aa156-6ad8-4582-8ea2-cea5ca75fc0e" providerId="ADAL" clId="{C1459507-6440-4010-82FE-E92FBD91C01B}" dt="2026-10-11T11:35:17.455" v="1475" actId="1076"/>
          <ac:graphicFrameMkLst>
            <pc:docMk/>
            <pc:sldMk cId="2773976402" sldId="1485"/>
            <ac:graphicFrameMk id="6" creationId="{AC38808C-6BE6-C44D-AC3D-B27DCE40AB87}"/>
          </ac:graphicFrameMkLst>
        </pc:graphicFrameChg>
      </pc:sldChg>
      <pc:sldChg chg="del">
        <pc:chgData name="De Jaegere Josephine" userId="208aa156-6ad8-4582-8ea2-cea5ca75fc0e" providerId="ADAL" clId="{C1459507-6440-4010-82FE-E92FBD91C01B}" dt="2026-10-11T09:26:24.457" v="283" actId="47"/>
        <pc:sldMkLst>
          <pc:docMk/>
          <pc:sldMk cId="3949424547" sldId="1485"/>
        </pc:sldMkLst>
      </pc:sldChg>
      <pc:sldChg chg="addSp delSp modSp new del mod">
        <pc:chgData name="De Jaegere Josephine" userId="208aa156-6ad8-4582-8ea2-cea5ca75fc0e" providerId="ADAL" clId="{C1459507-6440-4010-82FE-E92FBD91C01B}" dt="2026-10-11T09:44:24.512" v="634" actId="47"/>
        <pc:sldMkLst>
          <pc:docMk/>
          <pc:sldMk cId="2679783289" sldId="1486"/>
        </pc:sldMkLst>
        <pc:spChg chg="del">
          <ac:chgData name="De Jaegere Josephine" userId="208aa156-6ad8-4582-8ea2-cea5ca75fc0e" providerId="ADAL" clId="{C1459507-6440-4010-82FE-E92FBD91C01B}" dt="2026-10-11T09:42:00.485" v="615" actId="478"/>
          <ac:spMkLst>
            <pc:docMk/>
            <pc:sldMk cId="2679783289" sldId="1486"/>
            <ac:spMk id="2" creationId="{8FF8634D-A8EA-291B-96BC-98FBB94C820E}"/>
          </ac:spMkLst>
        </pc:spChg>
        <pc:spChg chg="del">
          <ac:chgData name="De Jaegere Josephine" userId="208aa156-6ad8-4582-8ea2-cea5ca75fc0e" providerId="ADAL" clId="{C1459507-6440-4010-82FE-E92FBD91C01B}" dt="2026-10-11T09:41:58.941" v="614" actId="478"/>
          <ac:spMkLst>
            <pc:docMk/>
            <pc:sldMk cId="2679783289" sldId="1486"/>
            <ac:spMk id="3" creationId="{264AC42A-106E-666F-4FBD-775840F7A001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5" creationId="{04494690-60B9-2286-A39C-93E5EBBD3DAC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6" creationId="{D9416BB7-1FED-D2C6-C5A0-DBE9DD37E8A8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9" creationId="{5B03E118-D935-5177-39FA-BB3D36BC98C7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11" creationId="{73263FB1-D999-D885-2977-F0A0F2E566BA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18" creationId="{971D89C3-1707-F93F-723B-4956856F80CF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19" creationId="{4A428CF9-104A-ACDB-F962-C1D7A183663E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21" creationId="{E4646CF2-10C3-CBDA-B15D-69922AEF5E25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39" creationId="{6ED6E23B-7A7F-BF75-EB45-CA8689B2AC90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41" creationId="{6D4CEB45-A774-E451-2A4B-4AAB5BB33611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44" creationId="{F23A1F48-2096-6F3F-FEF8-1BED7E877C85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45" creationId="{D65A0024-9E95-6A0D-C1AC-267A27656BD5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51" creationId="{35A63977-9ACD-CE83-0DBE-07750DFCF5AE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54" creationId="{49C5621D-F0D5-7257-F4B9-2836E390AF2B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59" creationId="{972D1FCA-043F-4F2D-742C-4D8FE20F50A9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69" creationId="{5F7F7EE9-D050-372D-1615-AB9D248F1497}"/>
          </ac:spMkLst>
        </pc:spChg>
        <pc:spChg chg="add mod">
          <ac:chgData name="De Jaegere Josephine" userId="208aa156-6ad8-4582-8ea2-cea5ca75fc0e" providerId="ADAL" clId="{C1459507-6440-4010-82FE-E92FBD91C01B}" dt="2026-10-11T09:42:18.201" v="619" actId="1076"/>
          <ac:spMkLst>
            <pc:docMk/>
            <pc:sldMk cId="2679783289" sldId="1486"/>
            <ac:spMk id="95" creationId="{9EB44B3A-1D59-09DF-ECFD-0A5B79BE22FA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96" creationId="{B7900CA3-A1D6-C781-A715-CA9AE9DBDD4B}"/>
          </ac:spMkLst>
        </pc:spChg>
        <pc:spChg chg="mod">
          <ac:chgData name="De Jaegere Josephine" userId="208aa156-6ad8-4582-8ea2-cea5ca75fc0e" providerId="ADAL" clId="{C1459507-6440-4010-82FE-E92FBD91C01B}" dt="2026-10-11T09:42:11.015" v="618" actId="14100"/>
          <ac:spMkLst>
            <pc:docMk/>
            <pc:sldMk cId="2679783289" sldId="1486"/>
            <ac:spMk id="99" creationId="{B2DD2058-9FC9-7008-E8D9-124234744952}"/>
          </ac:spMkLst>
        </pc:spChg>
      </pc:sldChg>
      <pc:sldChg chg="addSp delSp modSp new del mod">
        <pc:chgData name="De Jaegere Josephine" userId="208aa156-6ad8-4582-8ea2-cea5ca75fc0e" providerId="ADAL" clId="{C1459507-6440-4010-82FE-E92FBD91C01B}" dt="2026-10-12T14:11:11.273" v="1646" actId="47"/>
        <pc:sldMkLst>
          <pc:docMk/>
          <pc:sldMk cId="788514234" sldId="1487"/>
        </pc:sldMkLst>
        <pc:spChg chg="del">
          <ac:chgData name="De Jaegere Josephine" userId="208aa156-6ad8-4582-8ea2-cea5ca75fc0e" providerId="ADAL" clId="{C1459507-6440-4010-82FE-E92FBD91C01B}" dt="2026-10-11T09:43:13.110" v="622" actId="478"/>
          <ac:spMkLst>
            <pc:docMk/>
            <pc:sldMk cId="788514234" sldId="1487"/>
            <ac:spMk id="2" creationId="{E7007FA1-AA7C-CCE3-9DAA-8622B7F9AD44}"/>
          </ac:spMkLst>
        </pc:spChg>
        <pc:spChg chg="del">
          <ac:chgData name="De Jaegere Josephine" userId="208aa156-6ad8-4582-8ea2-cea5ca75fc0e" providerId="ADAL" clId="{C1459507-6440-4010-82FE-E92FBD91C01B}" dt="2026-10-11T09:43:12.045" v="621" actId="478"/>
          <ac:spMkLst>
            <pc:docMk/>
            <pc:sldMk cId="788514234" sldId="1487"/>
            <ac:spMk id="3" creationId="{51F3F5D7-A844-FBAE-33E8-B2CAA19FC421}"/>
          </ac:spMkLst>
        </pc:spChg>
        <pc:picChg chg="add mod">
          <ac:chgData name="De Jaegere Josephine" userId="208aa156-6ad8-4582-8ea2-cea5ca75fc0e" providerId="ADAL" clId="{C1459507-6440-4010-82FE-E92FBD91C01B}" dt="2026-10-11T09:44:38.621" v="636" actId="1038"/>
          <ac:picMkLst>
            <pc:docMk/>
            <pc:sldMk cId="788514234" sldId="1487"/>
            <ac:picMk id="6" creationId="{77AE081D-33F0-A52A-2954-A5580C552AE6}"/>
          </ac:picMkLst>
        </pc:picChg>
      </pc:sldChg>
      <pc:sldChg chg="del">
        <pc:chgData name="De Jaegere Josephine" userId="208aa156-6ad8-4582-8ea2-cea5ca75fc0e" providerId="ADAL" clId="{C1459507-6440-4010-82FE-E92FBD91C01B}" dt="2026-10-11T09:26:24.080" v="272" actId="47"/>
        <pc:sldMkLst>
          <pc:docMk/>
          <pc:sldMk cId="1442340666" sldId="1487"/>
        </pc:sldMkLst>
      </pc:sldChg>
      <pc:sldChg chg="del">
        <pc:chgData name="De Jaegere Josephine" userId="208aa156-6ad8-4582-8ea2-cea5ca75fc0e" providerId="ADAL" clId="{C1459507-6440-4010-82FE-E92FBD91C01B}" dt="2026-10-11T09:26:24.833" v="295" actId="47"/>
        <pc:sldMkLst>
          <pc:docMk/>
          <pc:sldMk cId="2650902887" sldId="1488"/>
        </pc:sldMkLst>
      </pc:sldChg>
      <pc:sldChg chg="addSp delSp modSp new mod ord">
        <pc:chgData name="De Jaegere Josephine" userId="208aa156-6ad8-4582-8ea2-cea5ca75fc0e" providerId="ADAL" clId="{C1459507-6440-4010-82FE-E92FBD91C01B}" dt="2026-10-12T17:04:21.204" v="1671" actId="20577"/>
        <pc:sldMkLst>
          <pc:docMk/>
          <pc:sldMk cId="4264700582" sldId="1488"/>
        </pc:sldMkLst>
        <pc:spChg chg="mod">
          <ac:chgData name="De Jaegere Josephine" userId="208aa156-6ad8-4582-8ea2-cea5ca75fc0e" providerId="ADAL" clId="{C1459507-6440-4010-82FE-E92FBD91C01B}" dt="2026-10-12T17:04:21.204" v="1671" actId="20577"/>
          <ac:spMkLst>
            <pc:docMk/>
            <pc:sldMk cId="4264700582" sldId="1488"/>
            <ac:spMk id="2" creationId="{7262DA69-ABAF-6050-8A42-BF8F46D71F0E}"/>
          </ac:spMkLst>
        </pc:spChg>
        <pc:spChg chg="del">
          <ac:chgData name="De Jaegere Josephine" userId="208aa156-6ad8-4582-8ea2-cea5ca75fc0e" providerId="ADAL" clId="{C1459507-6440-4010-82FE-E92FBD91C01B}" dt="2026-10-11T09:45:32.024" v="638"/>
          <ac:spMkLst>
            <pc:docMk/>
            <pc:sldMk cId="4264700582" sldId="1488"/>
            <ac:spMk id="3" creationId="{B5202392-4ECB-B9C5-723F-DBD1B5FF0D86}"/>
          </ac:spMkLst>
        </pc:spChg>
        <pc:spChg chg="add del mod">
          <ac:chgData name="De Jaegere Josephine" userId="208aa156-6ad8-4582-8ea2-cea5ca75fc0e" providerId="ADAL" clId="{C1459507-6440-4010-82FE-E92FBD91C01B}" dt="2026-10-11T09:47:38.248" v="644" actId="1957"/>
          <ac:spMkLst>
            <pc:docMk/>
            <pc:sldMk cId="4264700582" sldId="1488"/>
            <ac:spMk id="7" creationId="{349A49E8-66EF-89FC-7327-6EC5BF9615E9}"/>
          </ac:spMkLst>
        </pc:spChg>
        <pc:spChg chg="add mod">
          <ac:chgData name="De Jaegere Josephine" userId="208aa156-6ad8-4582-8ea2-cea5ca75fc0e" providerId="ADAL" clId="{C1459507-6440-4010-82FE-E92FBD91C01B}" dt="2026-10-12T08:28:14.869" v="1628" actId="1076"/>
          <ac:spMkLst>
            <pc:docMk/>
            <pc:sldMk cId="4264700582" sldId="1488"/>
            <ac:spMk id="13" creationId="{3E7CE6A0-2C14-37C7-7D27-07338F2B07C9}"/>
          </ac:spMkLst>
        </pc:spChg>
        <pc:graphicFrameChg chg="add del mod">
          <ac:chgData name="De Jaegere Josephine" userId="208aa156-6ad8-4582-8ea2-cea5ca75fc0e" providerId="ADAL" clId="{C1459507-6440-4010-82FE-E92FBD91C01B}" dt="2026-10-11T09:47:25.883" v="642" actId="478"/>
          <ac:graphicFrameMkLst>
            <pc:docMk/>
            <pc:sldMk cId="4264700582" sldId="1488"/>
            <ac:graphicFrameMk id="5" creationId="{767149B6-04D8-2D5A-A888-5F5418956FD3}"/>
          </ac:graphicFrameMkLst>
        </pc:graphicFrameChg>
        <pc:graphicFrameChg chg="add mod">
          <ac:chgData name="De Jaegere Josephine" userId="208aa156-6ad8-4582-8ea2-cea5ca75fc0e" providerId="ADAL" clId="{C1459507-6440-4010-82FE-E92FBD91C01B}" dt="2026-10-12T14:17:36.025" v="1657" actId="113"/>
          <ac:graphicFrameMkLst>
            <pc:docMk/>
            <pc:sldMk cId="4264700582" sldId="1488"/>
            <ac:graphicFrameMk id="10" creationId="{77C385E0-6E18-CADA-E9D5-9977CF32A817}"/>
          </ac:graphicFrameMkLst>
        </pc:graphicFrameChg>
        <pc:graphicFrameChg chg="add mod">
          <ac:chgData name="De Jaegere Josephine" userId="208aa156-6ad8-4582-8ea2-cea5ca75fc0e" providerId="ADAL" clId="{C1459507-6440-4010-82FE-E92FBD91C01B}" dt="2026-10-12T14:18:03.792" v="1661"/>
          <ac:graphicFrameMkLst>
            <pc:docMk/>
            <pc:sldMk cId="4264700582" sldId="1488"/>
            <ac:graphicFrameMk id="11" creationId="{6B3A793C-1467-57C0-597B-CBA22C39FD04}"/>
          </ac:graphicFrameMkLst>
        </pc:graphicFrameChg>
        <pc:graphicFrameChg chg="add mod">
          <ac:chgData name="De Jaegere Josephine" userId="208aa156-6ad8-4582-8ea2-cea5ca75fc0e" providerId="ADAL" clId="{C1459507-6440-4010-82FE-E92FBD91C01B}" dt="2026-10-12T07:52:27.541" v="1525"/>
          <ac:graphicFrameMkLst>
            <pc:docMk/>
            <pc:sldMk cId="4264700582" sldId="1488"/>
            <ac:graphicFrameMk id="12" creationId="{654FA705-B103-16BC-53CF-745690CE6AB6}"/>
          </ac:graphicFrameMkLst>
        </pc:graphicFrameChg>
      </pc:sldChg>
      <pc:sldChg chg="modSp new mod">
        <pc:chgData name="De Jaegere Josephine" userId="208aa156-6ad8-4582-8ea2-cea5ca75fc0e" providerId="ADAL" clId="{C1459507-6440-4010-82FE-E92FBD91C01B}" dt="2026-10-12T08:38:18.653" v="1639" actId="207"/>
        <pc:sldMkLst>
          <pc:docMk/>
          <pc:sldMk cId="3422570705" sldId="1489"/>
        </pc:sldMkLst>
        <pc:spChg chg="mod">
          <ac:chgData name="De Jaegere Josephine" userId="208aa156-6ad8-4582-8ea2-cea5ca75fc0e" providerId="ADAL" clId="{C1459507-6440-4010-82FE-E92FBD91C01B}" dt="2026-10-11T09:59:31.004" v="780" actId="20577"/>
          <ac:spMkLst>
            <pc:docMk/>
            <pc:sldMk cId="3422570705" sldId="1489"/>
            <ac:spMk id="2" creationId="{B5CF7BA8-D378-E026-3808-82B21460528A}"/>
          </ac:spMkLst>
        </pc:spChg>
        <pc:spChg chg="mod">
          <ac:chgData name="De Jaegere Josephine" userId="208aa156-6ad8-4582-8ea2-cea5ca75fc0e" providerId="ADAL" clId="{C1459507-6440-4010-82FE-E92FBD91C01B}" dt="2026-10-12T08:38:18.653" v="1639" actId="207"/>
          <ac:spMkLst>
            <pc:docMk/>
            <pc:sldMk cId="3422570705" sldId="1489"/>
            <ac:spMk id="3" creationId="{7D40784E-E383-0F82-36AA-C4ED571AD67A}"/>
          </ac:spMkLst>
        </pc:spChg>
      </pc:sldChg>
      <pc:sldChg chg="del">
        <pc:chgData name="De Jaegere Josephine" userId="208aa156-6ad8-4582-8ea2-cea5ca75fc0e" providerId="ADAL" clId="{C1459507-6440-4010-82FE-E92FBD91C01B}" dt="2026-10-11T09:26:24.582" v="287" actId="47"/>
        <pc:sldMkLst>
          <pc:docMk/>
          <pc:sldMk cId="4070758619" sldId="1489"/>
        </pc:sldMkLst>
      </pc:sldChg>
      <pc:sldChg chg="del">
        <pc:chgData name="De Jaegere Josephine" userId="208aa156-6ad8-4582-8ea2-cea5ca75fc0e" providerId="ADAL" clId="{C1459507-6440-4010-82FE-E92FBD91C01B}" dt="2026-10-11T09:26:24.757" v="293" actId="47"/>
        <pc:sldMkLst>
          <pc:docMk/>
          <pc:sldMk cId="841013353" sldId="1490"/>
        </pc:sldMkLst>
      </pc:sldChg>
      <pc:sldChg chg="addSp delSp modSp new mod">
        <pc:chgData name="De Jaegere Josephine" userId="208aa156-6ad8-4582-8ea2-cea5ca75fc0e" providerId="ADAL" clId="{C1459507-6440-4010-82FE-E92FBD91C01B}" dt="2026-10-12T14:17:00.732" v="1648" actId="207"/>
        <pc:sldMkLst>
          <pc:docMk/>
          <pc:sldMk cId="3069119190" sldId="1490"/>
        </pc:sldMkLst>
        <pc:spChg chg="mod">
          <ac:chgData name="De Jaegere Josephine" userId="208aa156-6ad8-4582-8ea2-cea5ca75fc0e" providerId="ADAL" clId="{C1459507-6440-4010-82FE-E92FBD91C01B}" dt="2026-10-11T10:33:59.564" v="796" actId="20577"/>
          <ac:spMkLst>
            <pc:docMk/>
            <pc:sldMk cId="3069119190" sldId="1490"/>
            <ac:spMk id="2" creationId="{2CCBF90B-3239-9DAD-31E9-EE0B77D63088}"/>
          </ac:spMkLst>
        </pc:spChg>
        <pc:spChg chg="del">
          <ac:chgData name="De Jaegere Josephine" userId="208aa156-6ad8-4582-8ea2-cea5ca75fc0e" providerId="ADAL" clId="{C1459507-6440-4010-82FE-E92FBD91C01B}" dt="2026-10-11T10:31:57.727" v="782"/>
          <ac:spMkLst>
            <pc:docMk/>
            <pc:sldMk cId="3069119190" sldId="1490"/>
            <ac:spMk id="3" creationId="{01560A43-058F-12C8-5D12-A67E5F8E4DE3}"/>
          </ac:spMkLst>
        </pc:spChg>
        <pc:spChg chg="add mod">
          <ac:chgData name="De Jaegere Josephine" userId="208aa156-6ad8-4582-8ea2-cea5ca75fc0e" providerId="ADAL" clId="{C1459507-6440-4010-82FE-E92FBD91C01B}" dt="2026-10-12T14:17:00.732" v="1648" actId="207"/>
          <ac:spMkLst>
            <pc:docMk/>
            <pc:sldMk cId="3069119190" sldId="1490"/>
            <ac:spMk id="5" creationId="{51876CD7-4630-E822-E14D-DBDD810757AC}"/>
          </ac:spMkLst>
        </pc:spChg>
        <pc:graphicFrameChg chg="add mod">
          <ac:chgData name="De Jaegere Josephine" userId="208aa156-6ad8-4582-8ea2-cea5ca75fc0e" providerId="ADAL" clId="{C1459507-6440-4010-82FE-E92FBD91C01B}" dt="2026-10-11T10:59:36.441" v="1111"/>
          <ac:graphicFrameMkLst>
            <pc:docMk/>
            <pc:sldMk cId="3069119190" sldId="1490"/>
            <ac:graphicFrameMk id="6" creationId="{1F9F6FE0-3F08-359E-D4BD-3B1833F12113}"/>
          </ac:graphicFrameMkLst>
        </pc:graphicFrameChg>
      </pc:sldChg>
      <pc:sldChg chg="del">
        <pc:chgData name="De Jaegere Josephine" userId="208aa156-6ad8-4582-8ea2-cea5ca75fc0e" providerId="ADAL" clId="{C1459507-6440-4010-82FE-E92FBD91C01B}" dt="2026-10-11T09:26:24.613" v="288" actId="47"/>
        <pc:sldMkLst>
          <pc:docMk/>
          <pc:sldMk cId="937986490" sldId="1491"/>
        </pc:sldMkLst>
      </pc:sldChg>
      <pc:sldChg chg="addSp delSp modSp new mod delAnim modAnim">
        <pc:chgData name="De Jaegere Josephine" userId="208aa156-6ad8-4582-8ea2-cea5ca75fc0e" providerId="ADAL" clId="{C1459507-6440-4010-82FE-E92FBD91C01B}" dt="2026-10-12T14:17:13.122" v="1651" actId="207"/>
        <pc:sldMkLst>
          <pc:docMk/>
          <pc:sldMk cId="2034971511" sldId="1491"/>
        </pc:sldMkLst>
        <pc:spChg chg="mod">
          <ac:chgData name="De Jaegere Josephine" userId="208aa156-6ad8-4582-8ea2-cea5ca75fc0e" providerId="ADAL" clId="{C1459507-6440-4010-82FE-E92FBD91C01B}" dt="2026-10-11T10:34:24.229" v="837" actId="20577"/>
          <ac:spMkLst>
            <pc:docMk/>
            <pc:sldMk cId="2034971511" sldId="1491"/>
            <ac:spMk id="2" creationId="{EF9D9986-7A51-2655-2978-F78E304FBAE2}"/>
          </ac:spMkLst>
        </pc:spChg>
        <pc:spChg chg="del">
          <ac:chgData name="De Jaegere Josephine" userId="208aa156-6ad8-4582-8ea2-cea5ca75fc0e" providerId="ADAL" clId="{C1459507-6440-4010-82FE-E92FBD91C01B}" dt="2026-10-11T10:34:39.648" v="839" actId="478"/>
          <ac:spMkLst>
            <pc:docMk/>
            <pc:sldMk cId="2034971511" sldId="1491"/>
            <ac:spMk id="3" creationId="{A6EF58DF-05BF-7078-EB4F-AF583FCCC416}"/>
          </ac:spMkLst>
        </pc:spChg>
        <pc:spChg chg="add mod">
          <ac:chgData name="De Jaegere Josephine" userId="208aa156-6ad8-4582-8ea2-cea5ca75fc0e" providerId="ADAL" clId="{C1459507-6440-4010-82FE-E92FBD91C01B}" dt="2026-10-11T10:57:26.573" v="1096" actId="14100"/>
          <ac:spMkLst>
            <pc:docMk/>
            <pc:sldMk cId="2034971511" sldId="1491"/>
            <ac:spMk id="5" creationId="{1FF538A0-92E0-CD6C-45AD-F72A5740BCD3}"/>
          </ac:spMkLst>
        </pc:spChg>
        <pc:spChg chg="add mod">
          <ac:chgData name="De Jaegere Josephine" userId="208aa156-6ad8-4582-8ea2-cea5ca75fc0e" providerId="ADAL" clId="{C1459507-6440-4010-82FE-E92FBD91C01B}" dt="2026-10-11T10:56:09.054" v="1085" actId="1038"/>
          <ac:spMkLst>
            <pc:docMk/>
            <pc:sldMk cId="2034971511" sldId="1491"/>
            <ac:spMk id="6" creationId="{949BFB76-DEAF-9665-4F23-1CB0D54E406E}"/>
          </ac:spMkLst>
        </pc:spChg>
        <pc:spChg chg="add mod">
          <ac:chgData name="De Jaegere Josephine" userId="208aa156-6ad8-4582-8ea2-cea5ca75fc0e" providerId="ADAL" clId="{C1459507-6440-4010-82FE-E92FBD91C01B}" dt="2026-10-11T10:56:21.493" v="1087" actId="14100"/>
          <ac:spMkLst>
            <pc:docMk/>
            <pc:sldMk cId="2034971511" sldId="1491"/>
            <ac:spMk id="7" creationId="{7C33F087-1905-3109-153C-8649B6058C25}"/>
          </ac:spMkLst>
        </pc:spChg>
        <pc:spChg chg="add del mod">
          <ac:chgData name="De Jaegere Josephine" userId="208aa156-6ad8-4582-8ea2-cea5ca75fc0e" providerId="ADAL" clId="{C1459507-6440-4010-82FE-E92FBD91C01B}" dt="2026-10-11T10:55:33.822" v="1078" actId="478"/>
          <ac:spMkLst>
            <pc:docMk/>
            <pc:sldMk cId="2034971511" sldId="1491"/>
            <ac:spMk id="8" creationId="{C6DBA3EF-126C-E618-6D6F-7115BE6F0CE6}"/>
          </ac:spMkLst>
        </pc:spChg>
        <pc:spChg chg="add mod">
          <ac:chgData name="De Jaegere Josephine" userId="208aa156-6ad8-4582-8ea2-cea5ca75fc0e" providerId="ADAL" clId="{C1459507-6440-4010-82FE-E92FBD91C01B}" dt="2026-10-12T14:17:07.432" v="1649" actId="207"/>
          <ac:spMkLst>
            <pc:docMk/>
            <pc:sldMk cId="2034971511" sldId="1491"/>
            <ac:spMk id="9" creationId="{23C861BF-CED1-1951-ACD2-D35AE9279ABA}"/>
          </ac:spMkLst>
        </pc:spChg>
        <pc:spChg chg="add mod">
          <ac:chgData name="De Jaegere Josephine" userId="208aa156-6ad8-4582-8ea2-cea5ca75fc0e" providerId="ADAL" clId="{C1459507-6440-4010-82FE-E92FBD91C01B}" dt="2026-10-12T14:17:13.122" v="1651" actId="207"/>
          <ac:spMkLst>
            <pc:docMk/>
            <pc:sldMk cId="2034971511" sldId="1491"/>
            <ac:spMk id="10" creationId="{04DDEB5E-0A15-91DC-B25B-A0C0401BE565}"/>
          </ac:spMkLst>
        </pc:spChg>
        <pc:spChg chg="add mod">
          <ac:chgData name="De Jaegere Josephine" userId="208aa156-6ad8-4582-8ea2-cea5ca75fc0e" providerId="ADAL" clId="{C1459507-6440-4010-82FE-E92FBD91C01B}" dt="2026-10-12T14:17:10.592" v="1650" actId="207"/>
          <ac:spMkLst>
            <pc:docMk/>
            <pc:sldMk cId="2034971511" sldId="1491"/>
            <ac:spMk id="11" creationId="{406EA4B1-3D53-9F55-0391-7B9AD1F9BA04}"/>
          </ac:spMkLst>
        </pc:spChg>
      </pc:sldChg>
      <pc:sldChg chg="addSp delSp modSp new mod">
        <pc:chgData name="De Jaegere Josephine" userId="208aa156-6ad8-4582-8ea2-cea5ca75fc0e" providerId="ADAL" clId="{C1459507-6440-4010-82FE-E92FBD91C01B}" dt="2026-10-12T17:17:33.053" v="1720" actId="113"/>
        <pc:sldMkLst>
          <pc:docMk/>
          <pc:sldMk cId="926444442" sldId="1492"/>
        </pc:sldMkLst>
        <pc:spChg chg="mod">
          <ac:chgData name="De Jaegere Josephine" userId="208aa156-6ad8-4582-8ea2-cea5ca75fc0e" providerId="ADAL" clId="{C1459507-6440-4010-82FE-E92FBD91C01B}" dt="2026-10-12T08:38:34.136" v="1643" actId="207"/>
          <ac:spMkLst>
            <pc:docMk/>
            <pc:sldMk cId="926444442" sldId="1492"/>
            <ac:spMk id="2" creationId="{8DCB60E1-6224-72D1-A87B-A019808E6F11}"/>
          </ac:spMkLst>
        </pc:spChg>
        <pc:spChg chg="del mod">
          <ac:chgData name="De Jaegere Josephine" userId="208aa156-6ad8-4582-8ea2-cea5ca75fc0e" providerId="ADAL" clId="{C1459507-6440-4010-82FE-E92FBD91C01B}" dt="2026-10-11T10:37:08.037" v="903"/>
          <ac:spMkLst>
            <pc:docMk/>
            <pc:sldMk cId="926444442" sldId="1492"/>
            <ac:spMk id="3" creationId="{27C04E3D-B292-0E7D-961B-D1A6B65DF844}"/>
          </ac:spMkLst>
        </pc:spChg>
        <pc:spChg chg="add mod">
          <ac:chgData name="De Jaegere Josephine" userId="208aa156-6ad8-4582-8ea2-cea5ca75fc0e" providerId="ADAL" clId="{C1459507-6440-4010-82FE-E92FBD91C01B}" dt="2026-10-12T17:17:33.053" v="1720" actId="113"/>
          <ac:spMkLst>
            <pc:docMk/>
            <pc:sldMk cId="926444442" sldId="1492"/>
            <ac:spMk id="6" creationId="{96A82A90-2D2D-A1BC-B531-E0C6C3818821}"/>
          </ac:spMkLst>
        </pc:spChg>
        <pc:graphicFrameChg chg="add mod">
          <ac:chgData name="De Jaegere Josephine" userId="208aa156-6ad8-4582-8ea2-cea5ca75fc0e" providerId="ADAL" clId="{C1459507-6440-4010-82FE-E92FBD91C01B}" dt="2026-10-11T13:00:03.464" v="1477" actId="12100"/>
          <ac:graphicFrameMkLst>
            <pc:docMk/>
            <pc:sldMk cId="926444442" sldId="1492"/>
            <ac:graphicFrameMk id="5" creationId="{8B0669E7-4A88-7C7B-E647-1FC997F1520A}"/>
          </ac:graphicFrameMkLst>
        </pc:graphicFrameChg>
      </pc:sldChg>
      <pc:sldChg chg="del">
        <pc:chgData name="De Jaegere Josephine" userId="208aa156-6ad8-4582-8ea2-cea5ca75fc0e" providerId="ADAL" clId="{C1459507-6440-4010-82FE-E92FBD91C01B}" dt="2026-10-11T09:26:24.645" v="289" actId="47"/>
        <pc:sldMkLst>
          <pc:docMk/>
          <pc:sldMk cId="2837366205" sldId="1492"/>
        </pc:sldMkLst>
      </pc:sldChg>
      <pc:sldChg chg="addSp delSp modSp new mod">
        <pc:chgData name="De Jaegere Josephine" userId="208aa156-6ad8-4582-8ea2-cea5ca75fc0e" providerId="ADAL" clId="{C1459507-6440-4010-82FE-E92FBD91C01B}" dt="2026-10-11T11:27:16.415" v="1203" actId="20577"/>
        <pc:sldMkLst>
          <pc:docMk/>
          <pc:sldMk cId="1466921330" sldId="1493"/>
        </pc:sldMkLst>
        <pc:spChg chg="mod">
          <ac:chgData name="De Jaegere Josephine" userId="208aa156-6ad8-4582-8ea2-cea5ca75fc0e" providerId="ADAL" clId="{C1459507-6440-4010-82FE-E92FBD91C01B}" dt="2026-10-11T11:27:12.784" v="1202" actId="20577"/>
          <ac:spMkLst>
            <pc:docMk/>
            <pc:sldMk cId="1466921330" sldId="1493"/>
            <ac:spMk id="2" creationId="{E3768F5A-06D2-BEAA-8B8D-D3D4E11E50B2}"/>
          </ac:spMkLst>
        </pc:spChg>
        <pc:spChg chg="del">
          <ac:chgData name="De Jaegere Josephine" userId="208aa156-6ad8-4582-8ea2-cea5ca75fc0e" providerId="ADAL" clId="{C1459507-6440-4010-82FE-E92FBD91C01B}" dt="2026-10-11T11:27:06.876" v="1181"/>
          <ac:spMkLst>
            <pc:docMk/>
            <pc:sldMk cId="1466921330" sldId="1493"/>
            <ac:spMk id="3" creationId="{F6E30E1B-F1DE-A5B3-1DA8-4EC14403DFFC}"/>
          </ac:spMkLst>
        </pc:spChg>
        <pc:spChg chg="add mod">
          <ac:chgData name="De Jaegere Josephine" userId="208aa156-6ad8-4582-8ea2-cea5ca75fc0e" providerId="ADAL" clId="{C1459507-6440-4010-82FE-E92FBD91C01B}" dt="2026-10-11T11:27:16.415" v="1203" actId="20577"/>
          <ac:spMkLst>
            <pc:docMk/>
            <pc:sldMk cId="1466921330" sldId="1493"/>
            <ac:spMk id="5" creationId="{6A5ACCC4-0CFF-6DE6-DF0B-77BC029A769F}"/>
          </ac:spMkLst>
        </pc:spChg>
      </pc:sldChg>
      <pc:sldChg chg="del">
        <pc:chgData name="De Jaegere Josephine" userId="208aa156-6ad8-4582-8ea2-cea5ca75fc0e" providerId="ADAL" clId="{C1459507-6440-4010-82FE-E92FBD91C01B}" dt="2026-10-11T09:26:24.018" v="270" actId="47"/>
        <pc:sldMkLst>
          <pc:docMk/>
          <pc:sldMk cId="580998208" sldId="1499"/>
        </pc:sldMkLst>
      </pc:sldChg>
      <pc:sldChg chg="del">
        <pc:chgData name="De Jaegere Josephine" userId="208aa156-6ad8-4582-8ea2-cea5ca75fc0e" providerId="ADAL" clId="{C1459507-6440-4010-82FE-E92FBD91C01B}" dt="2026-10-11T09:26:24.425" v="282" actId="47"/>
        <pc:sldMkLst>
          <pc:docMk/>
          <pc:sldMk cId="4202731749" sldId="1500"/>
        </pc:sldMkLst>
      </pc:sldChg>
      <pc:sldChg chg="del">
        <pc:chgData name="De Jaegere Josephine" userId="208aa156-6ad8-4582-8ea2-cea5ca75fc0e" providerId="ADAL" clId="{C1459507-6440-4010-82FE-E92FBD91C01B}" dt="2026-10-11T09:26:26.433" v="303" actId="47"/>
        <pc:sldMkLst>
          <pc:docMk/>
          <pc:sldMk cId="3970670668" sldId="1501"/>
        </pc:sldMkLst>
      </pc:sldChg>
      <pc:sldChg chg="del">
        <pc:chgData name="De Jaegere Josephine" userId="208aa156-6ad8-4582-8ea2-cea5ca75fc0e" providerId="ADAL" clId="{C1459507-6440-4010-82FE-E92FBD91C01B}" dt="2026-10-11T09:26:26.590" v="304" actId="47"/>
        <pc:sldMkLst>
          <pc:docMk/>
          <pc:sldMk cId="3770848289" sldId="1502"/>
        </pc:sldMkLst>
      </pc:sldChg>
      <pc:sldChg chg="del">
        <pc:chgData name="De Jaegere Josephine" userId="208aa156-6ad8-4582-8ea2-cea5ca75fc0e" providerId="ADAL" clId="{C1459507-6440-4010-82FE-E92FBD91C01B}" dt="2026-10-11T09:26:26.276" v="302" actId="47"/>
        <pc:sldMkLst>
          <pc:docMk/>
          <pc:sldMk cId="1514647779" sldId="1503"/>
        </pc:sldMkLst>
      </pc:sldChg>
      <pc:sldChg chg="del">
        <pc:chgData name="De Jaegere Josephine" userId="208aa156-6ad8-4582-8ea2-cea5ca75fc0e" providerId="ADAL" clId="{C1459507-6440-4010-82FE-E92FBD91C01B}" dt="2026-10-11T09:26:26.763" v="305" actId="47"/>
        <pc:sldMkLst>
          <pc:docMk/>
          <pc:sldMk cId="555406003" sldId="1504"/>
        </pc:sldMkLst>
      </pc:sldChg>
      <pc:sldChg chg="del">
        <pc:chgData name="De Jaegere Josephine" userId="208aa156-6ad8-4582-8ea2-cea5ca75fc0e" providerId="ADAL" clId="{C1459507-6440-4010-82FE-E92FBD91C01B}" dt="2026-10-11T09:26:29.278" v="313" actId="47"/>
        <pc:sldMkLst>
          <pc:docMk/>
          <pc:sldMk cId="2013415192" sldId="1505"/>
        </pc:sldMkLst>
      </pc:sldChg>
      <pc:sldChg chg="del">
        <pc:chgData name="De Jaegere Josephine" userId="208aa156-6ad8-4582-8ea2-cea5ca75fc0e" providerId="ADAL" clId="{C1459507-6440-4010-82FE-E92FBD91C01B}" dt="2026-10-11T09:26:28.867" v="311" actId="47"/>
        <pc:sldMkLst>
          <pc:docMk/>
          <pc:sldMk cId="2115351621" sldId="1506"/>
        </pc:sldMkLst>
      </pc:sldChg>
      <pc:sldChg chg="del">
        <pc:chgData name="De Jaegere Josephine" userId="208aa156-6ad8-4582-8ea2-cea5ca75fc0e" providerId="ADAL" clId="{C1459507-6440-4010-82FE-E92FBD91C01B}" dt="2026-10-11T09:26:24.865" v="296" actId="47"/>
        <pc:sldMkLst>
          <pc:docMk/>
          <pc:sldMk cId="4210613815" sldId="1512"/>
        </pc:sldMkLst>
      </pc:sldChg>
      <pc:sldChg chg="del">
        <pc:chgData name="De Jaegere Josephine" userId="208aa156-6ad8-4582-8ea2-cea5ca75fc0e" providerId="ADAL" clId="{C1459507-6440-4010-82FE-E92FBD91C01B}" dt="2026-10-11T09:26:24.896" v="297" actId="47"/>
        <pc:sldMkLst>
          <pc:docMk/>
          <pc:sldMk cId="873628070" sldId="1513"/>
        </pc:sldMkLst>
      </pc:sldChg>
      <pc:sldChg chg="del">
        <pc:chgData name="De Jaegere Josephine" userId="208aa156-6ad8-4582-8ea2-cea5ca75fc0e" providerId="ADAL" clId="{C1459507-6440-4010-82FE-E92FBD91C01B}" dt="2026-10-11T09:26:29.811" v="314" actId="47"/>
        <pc:sldMkLst>
          <pc:docMk/>
          <pc:sldMk cId="3570246872" sldId="1515"/>
        </pc:sldMkLst>
      </pc:sldChg>
      <pc:sldChg chg="del">
        <pc:chgData name="De Jaegere Josephine" userId="208aa156-6ad8-4582-8ea2-cea5ca75fc0e" providerId="ADAL" clId="{C1459507-6440-4010-82FE-E92FBD91C01B}" dt="2026-10-11T09:26:24.488" v="284" actId="47"/>
        <pc:sldMkLst>
          <pc:docMk/>
          <pc:sldMk cId="2925258014" sldId="1517"/>
        </pc:sldMkLst>
      </pc:sldChg>
      <pc:sldChg chg="del">
        <pc:chgData name="De Jaegere Josephine" userId="208aa156-6ad8-4582-8ea2-cea5ca75fc0e" providerId="ADAL" clId="{C1459507-6440-4010-82FE-E92FBD91C01B}" dt="2026-10-11T09:26:28.222" v="310" actId="47"/>
        <pc:sldMkLst>
          <pc:docMk/>
          <pc:sldMk cId="1709051002" sldId="1518"/>
        </pc:sldMkLst>
      </pc:sldChg>
      <pc:sldChg chg="del">
        <pc:chgData name="De Jaegere Josephine" userId="208aa156-6ad8-4582-8ea2-cea5ca75fc0e" providerId="ADAL" clId="{C1459507-6440-4010-82FE-E92FBD91C01B}" dt="2026-10-11T09:26:26.950" v="306" actId="47"/>
        <pc:sldMkLst>
          <pc:docMk/>
          <pc:sldMk cId="795876497" sldId="1519"/>
        </pc:sldMkLst>
      </pc:sldChg>
      <pc:sldChg chg="del">
        <pc:chgData name="De Jaegere Josephine" userId="208aa156-6ad8-4582-8ea2-cea5ca75fc0e" providerId="ADAL" clId="{C1459507-6440-4010-82FE-E92FBD91C01B}" dt="2026-10-11T09:26:22.540" v="260" actId="47"/>
        <pc:sldMkLst>
          <pc:docMk/>
          <pc:sldMk cId="3481209363" sldId="1520"/>
        </pc:sldMkLst>
      </pc:sldChg>
      <pc:sldChg chg="del">
        <pc:chgData name="De Jaegere Josephine" userId="208aa156-6ad8-4582-8ea2-cea5ca75fc0e" providerId="ADAL" clId="{C1459507-6440-4010-82FE-E92FBD91C01B}" dt="2026-10-11T09:26:23.892" v="266" actId="47"/>
        <pc:sldMkLst>
          <pc:docMk/>
          <pc:sldMk cId="189569109" sldId="1521"/>
        </pc:sldMkLst>
      </pc:sldChg>
      <pc:sldChg chg="del">
        <pc:chgData name="De Jaegere Josephine" userId="208aa156-6ad8-4582-8ea2-cea5ca75fc0e" providerId="ADAL" clId="{C1459507-6440-4010-82FE-E92FBD91C01B}" dt="2026-10-11T09:26:24.112" v="273" actId="47"/>
        <pc:sldMkLst>
          <pc:docMk/>
          <pc:sldMk cId="3741063787" sldId="1523"/>
        </pc:sldMkLst>
      </pc:sldChg>
      <pc:sldChg chg="del">
        <pc:chgData name="De Jaegere Josephine" userId="208aa156-6ad8-4582-8ea2-cea5ca75fc0e" providerId="ADAL" clId="{C1459507-6440-4010-82FE-E92FBD91C01B}" dt="2026-10-11T09:26:24.175" v="275" actId="47"/>
        <pc:sldMkLst>
          <pc:docMk/>
          <pc:sldMk cId="3631154144" sldId="1524"/>
        </pc:sldMkLst>
      </pc:sldChg>
      <pc:sldChg chg="del">
        <pc:chgData name="De Jaegere Josephine" userId="208aa156-6ad8-4582-8ea2-cea5ca75fc0e" providerId="ADAL" clId="{C1459507-6440-4010-82FE-E92FBD91C01B}" dt="2026-10-11T09:26:23.219" v="264" actId="47"/>
        <pc:sldMkLst>
          <pc:docMk/>
          <pc:sldMk cId="3887008872" sldId="1525"/>
        </pc:sldMkLst>
      </pc:sldChg>
      <pc:sldChg chg="del">
        <pc:chgData name="De Jaegere Josephine" userId="208aa156-6ad8-4582-8ea2-cea5ca75fc0e" providerId="ADAL" clId="{C1459507-6440-4010-82FE-E92FBD91C01B}" dt="2026-10-11T09:26:30.156" v="316" actId="47"/>
        <pc:sldMkLst>
          <pc:docMk/>
          <pc:sldMk cId="4237545849" sldId="1526"/>
        </pc:sldMkLst>
      </pc:sldChg>
      <pc:sldChg chg="del">
        <pc:chgData name="De Jaegere Josephine" userId="208aa156-6ad8-4582-8ea2-cea5ca75fc0e" providerId="ADAL" clId="{C1459507-6440-4010-82FE-E92FBD91C01B}" dt="2026-10-11T09:26:24.237" v="277" actId="47"/>
        <pc:sldMkLst>
          <pc:docMk/>
          <pc:sldMk cId="186374603" sldId="1527"/>
        </pc:sldMkLst>
      </pc:sldChg>
      <pc:sldChg chg="del">
        <pc:chgData name="De Jaegere Josephine" userId="208aa156-6ad8-4582-8ea2-cea5ca75fc0e" providerId="ADAL" clId="{C1459507-6440-4010-82FE-E92FBD91C01B}" dt="2026-10-11T09:26:24.363" v="279" actId="47"/>
        <pc:sldMkLst>
          <pc:docMk/>
          <pc:sldMk cId="2567152510" sldId="1528"/>
        </pc:sldMkLst>
      </pc:sldChg>
      <pc:sldChg chg="del">
        <pc:chgData name="De Jaegere Josephine" userId="208aa156-6ad8-4582-8ea2-cea5ca75fc0e" providerId="ADAL" clId="{C1459507-6440-4010-82FE-E92FBD91C01B}" dt="2026-10-11T09:26:24.379" v="280" actId="47"/>
        <pc:sldMkLst>
          <pc:docMk/>
          <pc:sldMk cId="2593536955" sldId="1530"/>
        </pc:sldMkLst>
      </pc:sldChg>
      <pc:sldChg chg="del">
        <pc:chgData name="De Jaegere Josephine" userId="208aa156-6ad8-4582-8ea2-cea5ca75fc0e" providerId="ADAL" clId="{C1459507-6440-4010-82FE-E92FBD91C01B}" dt="2026-10-11T09:26:24.519" v="285" actId="47"/>
        <pc:sldMkLst>
          <pc:docMk/>
          <pc:sldMk cId="3748051644" sldId="1532"/>
        </pc:sldMkLst>
      </pc:sldChg>
      <pc:sldChg chg="del">
        <pc:chgData name="De Jaegere Josephine" userId="208aa156-6ad8-4582-8ea2-cea5ca75fc0e" providerId="ADAL" clId="{C1459507-6440-4010-82FE-E92FBD91C01B}" dt="2026-10-11T09:26:24.692" v="291" actId="47"/>
        <pc:sldMkLst>
          <pc:docMk/>
          <pc:sldMk cId="1052246315" sldId="1533"/>
        </pc:sldMkLst>
      </pc:sldChg>
      <pc:sldChg chg="del">
        <pc:chgData name="De Jaegere Josephine" userId="208aa156-6ad8-4582-8ea2-cea5ca75fc0e" providerId="ADAL" clId="{C1459507-6440-4010-82FE-E92FBD91C01B}" dt="2026-10-11T09:26:24.739" v="292" actId="47"/>
        <pc:sldMkLst>
          <pc:docMk/>
          <pc:sldMk cId="3045408007" sldId="1534"/>
        </pc:sldMkLst>
      </pc:sldChg>
      <pc:sldChg chg="del">
        <pc:chgData name="De Jaegere Josephine" userId="208aa156-6ad8-4582-8ea2-cea5ca75fc0e" providerId="ADAL" clId="{C1459507-6440-4010-82FE-E92FBD91C01B}" dt="2026-10-11T09:26:29.103" v="312" actId="47"/>
        <pc:sldMkLst>
          <pc:docMk/>
          <pc:sldMk cId="3461435013" sldId="1535"/>
        </pc:sldMkLst>
      </pc:sldChg>
      <pc:sldChg chg="del">
        <pc:chgData name="De Jaegere Josephine" userId="208aa156-6ad8-4582-8ea2-cea5ca75fc0e" providerId="ADAL" clId="{C1459507-6440-4010-82FE-E92FBD91C01B}" dt="2026-10-11T09:26:29.970" v="315" actId="47"/>
        <pc:sldMkLst>
          <pc:docMk/>
          <pc:sldMk cId="293414240" sldId="1536"/>
        </pc:sldMkLst>
      </pc:sldChg>
      <pc:sldChg chg="new del">
        <pc:chgData name="De Jaegere Josephine" userId="208aa156-6ad8-4582-8ea2-cea5ca75fc0e" providerId="ADAL" clId="{C1459507-6440-4010-82FE-E92FBD91C01B}" dt="2026-10-11T09:26:34.409" v="319" actId="47"/>
        <pc:sldMkLst>
          <pc:docMk/>
          <pc:sldMk cId="2318328897" sldId="153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cap="all" spc="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r>
              <a:rPr lang="en-US" b="0" dirty="0" err="1">
                <a:solidFill>
                  <a:schemeClr val="accent2"/>
                </a:solidFill>
              </a:rPr>
              <a:t>AdviseringSopdrachten</a:t>
            </a:r>
            <a:endParaRPr lang="en-US" b="0" dirty="0">
              <a:solidFill>
                <a:schemeClr val="accent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cap="all" spc="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Straftoemeting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Blad1!$A$2:$A$8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Blad1!$B$2:$B$8</c:f>
              <c:numCache>
                <c:formatCode>General</c:formatCode>
                <c:ptCount val="7"/>
                <c:pt idx="0">
                  <c:v>1163</c:v>
                </c:pt>
                <c:pt idx="1">
                  <c:v>978</c:v>
                </c:pt>
                <c:pt idx="2">
                  <c:v>930</c:v>
                </c:pt>
                <c:pt idx="3">
                  <c:v>796</c:v>
                </c:pt>
                <c:pt idx="4">
                  <c:v>604</c:v>
                </c:pt>
                <c:pt idx="5">
                  <c:v>484</c:v>
                </c:pt>
                <c:pt idx="6">
                  <c:v>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DB-433D-8597-E84C2BD04202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Vrijheid onder voorwaarden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Blad1!$A$2:$A$8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Blad1!$C$2:$C$8</c:f>
              <c:numCache>
                <c:formatCode>General</c:formatCode>
                <c:ptCount val="7"/>
                <c:pt idx="0">
                  <c:v>34</c:v>
                </c:pt>
                <c:pt idx="1">
                  <c:v>37</c:v>
                </c:pt>
                <c:pt idx="2">
                  <c:v>26</c:v>
                </c:pt>
                <c:pt idx="3">
                  <c:v>27</c:v>
                </c:pt>
                <c:pt idx="4">
                  <c:v>38</c:v>
                </c:pt>
                <c:pt idx="5">
                  <c:v>48</c:v>
                </c:pt>
                <c:pt idx="6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DB-433D-8597-E84C2BD04202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Strafuitvoeringsmodaliteiten</c:v>
                </c:pt>
              </c:strCache>
            </c:strRef>
          </c:tx>
          <c:spPr>
            <a:ln w="19050" cap="rnd" cmpd="sng" algn="ctr">
              <a:solidFill>
                <a:schemeClr val="accent3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Blad1!$A$2:$A$8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Blad1!$D$2:$D$8</c:f>
              <c:numCache>
                <c:formatCode>General</c:formatCode>
                <c:ptCount val="7"/>
                <c:pt idx="0">
                  <c:v>1689</c:v>
                </c:pt>
                <c:pt idx="1">
                  <c:v>1700</c:v>
                </c:pt>
                <c:pt idx="2">
                  <c:v>1718</c:v>
                </c:pt>
                <c:pt idx="3">
                  <c:v>2079</c:v>
                </c:pt>
                <c:pt idx="4">
                  <c:v>2276</c:v>
                </c:pt>
                <c:pt idx="5">
                  <c:v>2716</c:v>
                </c:pt>
                <c:pt idx="6">
                  <c:v>2595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ADB-433D-8597-E84C2BD042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73624559"/>
        <c:axId val="973623119"/>
      </c:lineChart>
      <c:catAx>
        <c:axId val="97362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973623119"/>
        <c:crosses val="autoZero"/>
        <c:auto val="1"/>
        <c:lblAlgn val="ctr"/>
        <c:lblOffset val="100"/>
        <c:noMultiLvlLbl val="0"/>
      </c:catAx>
      <c:valAx>
        <c:axId val="9736231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73624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[Flux 'Nieuw' per Dossier typegroep (9).xlsx]Sheet1!Draaitabel3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cap="all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accent2"/>
                </a:solidFill>
              </a:rPr>
              <a:t>Begeleidingsopdrachten</a:t>
            </a:r>
            <a:endParaRPr lang="en-US" dirty="0">
              <a:solidFill>
                <a:schemeClr val="accent2"/>
              </a:solidFill>
            </a:endParaRPr>
          </a:p>
        </c:rich>
      </c:tx>
      <c:layout>
        <c:manualLayout>
          <c:xMode val="edge"/>
          <c:yMode val="edge"/>
          <c:x val="0.15613574860068749"/>
          <c:y val="2.9932476638398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cap="all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layout>
            <c:manualLayout>
              <c:x val="-0.10980390324117303"/>
              <c:y val="-6.709303235766495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layout>
            <c:manualLayout>
              <c:x val="-0.10980390324117303"/>
              <c:y val="-6.709303235766495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  <c:dLbl>
          <c:idx val="0"/>
          <c:layout>
            <c:manualLayout>
              <c:x val="-0.10980390324117303"/>
              <c:y val="-6.709303235766495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4.0873930037557862E-2"/>
          <c:y val="0.12314531887847832"/>
          <c:w val="0.90673027523915806"/>
          <c:h val="0.78230095776585673"/>
        </c:manualLayout>
      </c:layout>
      <c:lineChart>
        <c:grouping val="standard"/>
        <c:varyColors val="0"/>
        <c:ser>
          <c:idx val="0"/>
          <c:order val="0"/>
          <c:tx>
            <c:strRef>
              <c:f>Sheet1!$D$29</c:f>
              <c:strCache>
                <c:ptCount val="1"/>
                <c:pt idx="0">
                  <c:v>Totaal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Sheet1!$C$30:$C$37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Sheet1!$D$30:$D$37</c:f>
              <c:numCache>
                <c:formatCode>0</c:formatCode>
                <c:ptCount val="7"/>
                <c:pt idx="0">
                  <c:v>17824</c:v>
                </c:pt>
                <c:pt idx="1">
                  <c:v>16652</c:v>
                </c:pt>
                <c:pt idx="2">
                  <c:v>20562</c:v>
                </c:pt>
                <c:pt idx="3">
                  <c:v>20762</c:v>
                </c:pt>
                <c:pt idx="4">
                  <c:v>20314</c:v>
                </c:pt>
                <c:pt idx="5">
                  <c:v>21394</c:v>
                </c:pt>
                <c:pt idx="6">
                  <c:v>21988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8A-4DFF-837E-3DDAEF240DE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38014464"/>
        <c:axId val="1938017824"/>
      </c:lineChart>
      <c:catAx>
        <c:axId val="193801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938017824"/>
        <c:crosses val="autoZero"/>
        <c:auto val="1"/>
        <c:lblAlgn val="ctr"/>
        <c:lblOffset val="100"/>
        <c:noMultiLvlLbl val="0"/>
      </c:catAx>
      <c:valAx>
        <c:axId val="1938017824"/>
        <c:scaling>
          <c:orientation val="minMax"/>
          <c:min val="15000"/>
        </c:scaling>
        <c:delete val="1"/>
        <c:axPos val="l"/>
        <c:numFmt formatCode="0" sourceLinked="1"/>
        <c:majorTickMark val="none"/>
        <c:minorTickMark val="none"/>
        <c:tickLblPos val="nextTo"/>
        <c:crossAx val="193801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nl-B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9C5FBF-C4F8-459D-A11B-60AC7FA6AFF0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BE"/>
        </a:p>
      </dgm:t>
    </dgm:pt>
    <dgm:pt modelId="{F684AE83-375E-4B6B-9E4B-B934C988D606}">
      <dgm:prSet phldrT="[Tekst]"/>
      <dgm:spPr/>
      <dgm:t>
        <a:bodyPr/>
        <a:lstStyle/>
        <a:p>
          <a:r>
            <a:rPr lang="nl-NL" b="1" dirty="0"/>
            <a:t>Expertise van </a:t>
          </a:r>
          <a:r>
            <a:rPr lang="nl-NL" b="1" dirty="0" err="1"/>
            <a:t>buitenuit</a:t>
          </a:r>
          <a:r>
            <a:rPr lang="nl-NL" b="1" dirty="0"/>
            <a:t>: </a:t>
          </a:r>
          <a:r>
            <a:rPr lang="nl-NL" dirty="0"/>
            <a:t>adviezen en overleg</a:t>
          </a:r>
          <a:endParaRPr lang="nl-BE" dirty="0"/>
        </a:p>
      </dgm:t>
    </dgm:pt>
    <dgm:pt modelId="{60246386-91BB-4B74-9FE8-FD9633CD596B}" type="parTrans" cxnId="{3043702E-C968-430E-A442-6D4D1B926BA1}">
      <dgm:prSet/>
      <dgm:spPr/>
      <dgm:t>
        <a:bodyPr/>
        <a:lstStyle/>
        <a:p>
          <a:endParaRPr lang="nl-BE"/>
        </a:p>
      </dgm:t>
    </dgm:pt>
    <dgm:pt modelId="{3314CE36-43B5-4EA2-A35D-27F68A42087F}" type="sibTrans" cxnId="{3043702E-C968-430E-A442-6D4D1B926BA1}">
      <dgm:prSet/>
      <dgm:spPr/>
      <dgm:t>
        <a:bodyPr/>
        <a:lstStyle/>
        <a:p>
          <a:endParaRPr lang="nl-BE"/>
        </a:p>
      </dgm:t>
    </dgm:pt>
    <dgm:pt modelId="{1F1E956B-FFA2-491C-9FCC-FC719C52E169}">
      <dgm:prSet phldrT="[Tekst]"/>
      <dgm:spPr/>
      <dgm:t>
        <a:bodyPr/>
        <a:lstStyle/>
        <a:p>
          <a:r>
            <a:rPr lang="nl-NL" b="1" dirty="0"/>
            <a:t>Expertise binnen de groep: </a:t>
          </a:r>
          <a:r>
            <a:rPr lang="nl-NL" dirty="0"/>
            <a:t>interdisciplinaire samenstelling</a:t>
          </a:r>
          <a:endParaRPr lang="nl-BE" dirty="0"/>
        </a:p>
      </dgm:t>
    </dgm:pt>
    <dgm:pt modelId="{F225EA71-B41F-4736-806F-7D449AA699C1}" type="parTrans" cxnId="{C2706C12-0279-444A-97EE-0BE1E4C1864C}">
      <dgm:prSet/>
      <dgm:spPr/>
      <dgm:t>
        <a:bodyPr/>
        <a:lstStyle/>
        <a:p>
          <a:endParaRPr lang="nl-BE"/>
        </a:p>
      </dgm:t>
    </dgm:pt>
    <dgm:pt modelId="{25E92AFC-4A78-4E60-83F9-00AC6097980B}" type="sibTrans" cxnId="{C2706C12-0279-444A-97EE-0BE1E4C1864C}">
      <dgm:prSet/>
      <dgm:spPr/>
      <dgm:t>
        <a:bodyPr/>
        <a:lstStyle/>
        <a:p>
          <a:endParaRPr lang="nl-BE"/>
        </a:p>
      </dgm:t>
    </dgm:pt>
    <dgm:pt modelId="{B686030C-5F2C-40A1-B3A1-09101B7328ED}">
      <dgm:prSet phldrT="[Tekst]"/>
      <dgm:spPr/>
      <dgm:t>
        <a:bodyPr/>
        <a:lstStyle/>
        <a:p>
          <a:r>
            <a:rPr lang="nl-NL" b="1" dirty="0"/>
            <a:t>Individuele expertise: </a:t>
          </a:r>
          <a:r>
            <a:rPr lang="nl-NL" dirty="0"/>
            <a:t>interdisciplinaire opleiding </a:t>
          </a:r>
          <a:endParaRPr lang="nl-BE" dirty="0"/>
        </a:p>
      </dgm:t>
    </dgm:pt>
    <dgm:pt modelId="{6B9C4C47-E4E4-4E8D-B529-67F7BE6E8A3E}" type="parTrans" cxnId="{B770CEF7-BC50-4928-BE89-58EAB28633C4}">
      <dgm:prSet/>
      <dgm:spPr/>
      <dgm:t>
        <a:bodyPr/>
        <a:lstStyle/>
        <a:p>
          <a:endParaRPr lang="nl-BE"/>
        </a:p>
      </dgm:t>
    </dgm:pt>
    <dgm:pt modelId="{E478395B-106C-4962-A1A3-F9D7679FDE91}" type="sibTrans" cxnId="{B770CEF7-BC50-4928-BE89-58EAB28633C4}">
      <dgm:prSet/>
      <dgm:spPr/>
      <dgm:t>
        <a:bodyPr/>
        <a:lstStyle/>
        <a:p>
          <a:endParaRPr lang="nl-BE"/>
        </a:p>
      </dgm:t>
    </dgm:pt>
    <dgm:pt modelId="{2163B2DA-1049-467B-B8C2-A94CA9184E17}" type="pres">
      <dgm:prSet presAssocID="{849C5FBF-C4F8-459D-A11B-60AC7FA6AFF0}" presName="rootnode" presStyleCnt="0">
        <dgm:presLayoutVars>
          <dgm:chMax/>
          <dgm:chPref/>
          <dgm:dir/>
          <dgm:animLvl val="lvl"/>
        </dgm:presLayoutVars>
      </dgm:prSet>
      <dgm:spPr/>
    </dgm:pt>
    <dgm:pt modelId="{209BB984-D1AD-4AA8-875A-488DDDEF5A24}" type="pres">
      <dgm:prSet presAssocID="{F684AE83-375E-4B6B-9E4B-B934C988D606}" presName="composite" presStyleCnt="0"/>
      <dgm:spPr/>
    </dgm:pt>
    <dgm:pt modelId="{F430FBCF-FA09-45BC-8983-13AC8ACF364C}" type="pres">
      <dgm:prSet presAssocID="{F684AE83-375E-4B6B-9E4B-B934C988D606}" presName="LShape" presStyleLbl="alignNode1" presStyleIdx="0" presStyleCnt="5"/>
      <dgm:spPr/>
    </dgm:pt>
    <dgm:pt modelId="{B5C8F1EE-C2F5-433F-8EA6-C7A6BEBFDDE6}" type="pres">
      <dgm:prSet presAssocID="{F684AE83-375E-4B6B-9E4B-B934C988D606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D9AE274-6D19-44CA-B513-AABE7A153DE2}" type="pres">
      <dgm:prSet presAssocID="{F684AE83-375E-4B6B-9E4B-B934C988D606}" presName="Triangle" presStyleLbl="alignNode1" presStyleIdx="1" presStyleCnt="5"/>
      <dgm:spPr/>
    </dgm:pt>
    <dgm:pt modelId="{35529297-69C1-46A8-AEC4-7A7F30F30CA5}" type="pres">
      <dgm:prSet presAssocID="{3314CE36-43B5-4EA2-A35D-27F68A42087F}" presName="sibTrans" presStyleCnt="0"/>
      <dgm:spPr/>
    </dgm:pt>
    <dgm:pt modelId="{9CDBA751-FA84-41E2-B94B-758952F6401B}" type="pres">
      <dgm:prSet presAssocID="{3314CE36-43B5-4EA2-A35D-27F68A42087F}" presName="space" presStyleCnt="0"/>
      <dgm:spPr/>
    </dgm:pt>
    <dgm:pt modelId="{A4AD79E6-E176-469C-A6F8-9978288DF0C7}" type="pres">
      <dgm:prSet presAssocID="{1F1E956B-FFA2-491C-9FCC-FC719C52E169}" presName="composite" presStyleCnt="0"/>
      <dgm:spPr/>
    </dgm:pt>
    <dgm:pt modelId="{91C5464D-4D7E-4BC5-A4F3-7C38B4388B24}" type="pres">
      <dgm:prSet presAssocID="{1F1E956B-FFA2-491C-9FCC-FC719C52E169}" presName="LShape" presStyleLbl="alignNode1" presStyleIdx="2" presStyleCnt="5"/>
      <dgm:spPr/>
    </dgm:pt>
    <dgm:pt modelId="{0179EAC0-83C5-41C7-AA57-C59B22F39D21}" type="pres">
      <dgm:prSet presAssocID="{1F1E956B-FFA2-491C-9FCC-FC719C52E169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EF87659-F348-413C-8EB4-BB05A5EB9D90}" type="pres">
      <dgm:prSet presAssocID="{1F1E956B-FFA2-491C-9FCC-FC719C52E169}" presName="Triangle" presStyleLbl="alignNode1" presStyleIdx="3" presStyleCnt="5"/>
      <dgm:spPr/>
    </dgm:pt>
    <dgm:pt modelId="{C2A387B1-7500-423A-A8EC-E1D42697B686}" type="pres">
      <dgm:prSet presAssocID="{25E92AFC-4A78-4E60-83F9-00AC6097980B}" presName="sibTrans" presStyleCnt="0"/>
      <dgm:spPr/>
    </dgm:pt>
    <dgm:pt modelId="{DB2AC55F-1A3E-4EC6-B7CA-C561AE6E7C76}" type="pres">
      <dgm:prSet presAssocID="{25E92AFC-4A78-4E60-83F9-00AC6097980B}" presName="space" presStyleCnt="0"/>
      <dgm:spPr/>
    </dgm:pt>
    <dgm:pt modelId="{499D4F02-B29D-4BEA-B36A-0410532E0262}" type="pres">
      <dgm:prSet presAssocID="{B686030C-5F2C-40A1-B3A1-09101B7328ED}" presName="composite" presStyleCnt="0"/>
      <dgm:spPr/>
    </dgm:pt>
    <dgm:pt modelId="{72F7A147-1197-492A-977F-C7DCC94EAD64}" type="pres">
      <dgm:prSet presAssocID="{B686030C-5F2C-40A1-B3A1-09101B7328ED}" presName="LShape" presStyleLbl="alignNode1" presStyleIdx="4" presStyleCnt="5"/>
      <dgm:spPr/>
    </dgm:pt>
    <dgm:pt modelId="{8DAC2BAF-C865-42BF-8F83-3A145385F288}" type="pres">
      <dgm:prSet presAssocID="{B686030C-5F2C-40A1-B3A1-09101B7328E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EDA8C04-702C-400B-9113-8438FB1AC8ED}" type="presOf" srcId="{849C5FBF-C4F8-459D-A11B-60AC7FA6AFF0}" destId="{2163B2DA-1049-467B-B8C2-A94CA9184E17}" srcOrd="0" destOrd="0" presId="urn:microsoft.com/office/officeart/2009/3/layout/StepUpProcess"/>
    <dgm:cxn modelId="{C2706C12-0279-444A-97EE-0BE1E4C1864C}" srcId="{849C5FBF-C4F8-459D-A11B-60AC7FA6AFF0}" destId="{1F1E956B-FFA2-491C-9FCC-FC719C52E169}" srcOrd="1" destOrd="0" parTransId="{F225EA71-B41F-4736-806F-7D449AA699C1}" sibTransId="{25E92AFC-4A78-4E60-83F9-00AC6097980B}"/>
    <dgm:cxn modelId="{3043702E-C968-430E-A442-6D4D1B926BA1}" srcId="{849C5FBF-C4F8-459D-A11B-60AC7FA6AFF0}" destId="{F684AE83-375E-4B6B-9E4B-B934C988D606}" srcOrd="0" destOrd="0" parTransId="{60246386-91BB-4B74-9FE8-FD9633CD596B}" sibTransId="{3314CE36-43B5-4EA2-A35D-27F68A42087F}"/>
    <dgm:cxn modelId="{69C9B16F-9E7E-4264-B15A-57B3B310052E}" type="presOf" srcId="{1F1E956B-FFA2-491C-9FCC-FC719C52E169}" destId="{0179EAC0-83C5-41C7-AA57-C59B22F39D21}" srcOrd="0" destOrd="0" presId="urn:microsoft.com/office/officeart/2009/3/layout/StepUpProcess"/>
    <dgm:cxn modelId="{EE402CB5-3266-4260-94E8-36BF91C0D770}" type="presOf" srcId="{B686030C-5F2C-40A1-B3A1-09101B7328ED}" destId="{8DAC2BAF-C865-42BF-8F83-3A145385F288}" srcOrd="0" destOrd="0" presId="urn:microsoft.com/office/officeart/2009/3/layout/StepUpProcess"/>
    <dgm:cxn modelId="{FBEE38B6-6BDE-4F53-B4EB-77304106CB25}" type="presOf" srcId="{F684AE83-375E-4B6B-9E4B-B934C988D606}" destId="{B5C8F1EE-C2F5-433F-8EA6-C7A6BEBFDDE6}" srcOrd="0" destOrd="0" presId="urn:microsoft.com/office/officeart/2009/3/layout/StepUpProcess"/>
    <dgm:cxn modelId="{B770CEF7-BC50-4928-BE89-58EAB28633C4}" srcId="{849C5FBF-C4F8-459D-A11B-60AC7FA6AFF0}" destId="{B686030C-5F2C-40A1-B3A1-09101B7328ED}" srcOrd="2" destOrd="0" parTransId="{6B9C4C47-E4E4-4E8D-B529-67F7BE6E8A3E}" sibTransId="{E478395B-106C-4962-A1A3-F9D7679FDE91}"/>
    <dgm:cxn modelId="{B774FE5D-3502-4B85-96CD-EBB2550AEA9A}" type="presParOf" srcId="{2163B2DA-1049-467B-B8C2-A94CA9184E17}" destId="{209BB984-D1AD-4AA8-875A-488DDDEF5A24}" srcOrd="0" destOrd="0" presId="urn:microsoft.com/office/officeart/2009/3/layout/StepUpProcess"/>
    <dgm:cxn modelId="{6302AE14-2903-4131-A7F5-B1A69ACEB95E}" type="presParOf" srcId="{209BB984-D1AD-4AA8-875A-488DDDEF5A24}" destId="{F430FBCF-FA09-45BC-8983-13AC8ACF364C}" srcOrd="0" destOrd="0" presId="urn:microsoft.com/office/officeart/2009/3/layout/StepUpProcess"/>
    <dgm:cxn modelId="{35808C08-2A13-45B5-9C32-48927477FB55}" type="presParOf" srcId="{209BB984-D1AD-4AA8-875A-488DDDEF5A24}" destId="{B5C8F1EE-C2F5-433F-8EA6-C7A6BEBFDDE6}" srcOrd="1" destOrd="0" presId="urn:microsoft.com/office/officeart/2009/3/layout/StepUpProcess"/>
    <dgm:cxn modelId="{A08A2864-C7CC-414E-A5C7-4150B724BC5E}" type="presParOf" srcId="{209BB984-D1AD-4AA8-875A-488DDDEF5A24}" destId="{9D9AE274-6D19-44CA-B513-AABE7A153DE2}" srcOrd="2" destOrd="0" presId="urn:microsoft.com/office/officeart/2009/3/layout/StepUpProcess"/>
    <dgm:cxn modelId="{048912D0-6157-45A1-99A9-07BA86BF08C6}" type="presParOf" srcId="{2163B2DA-1049-467B-B8C2-A94CA9184E17}" destId="{35529297-69C1-46A8-AEC4-7A7F30F30CA5}" srcOrd="1" destOrd="0" presId="urn:microsoft.com/office/officeart/2009/3/layout/StepUpProcess"/>
    <dgm:cxn modelId="{79BC6B42-49AB-453D-916C-4E1E8DA83B5B}" type="presParOf" srcId="{35529297-69C1-46A8-AEC4-7A7F30F30CA5}" destId="{9CDBA751-FA84-41E2-B94B-758952F6401B}" srcOrd="0" destOrd="0" presId="urn:microsoft.com/office/officeart/2009/3/layout/StepUpProcess"/>
    <dgm:cxn modelId="{1557033A-4350-4D6C-B73B-60C2DE610C08}" type="presParOf" srcId="{2163B2DA-1049-467B-B8C2-A94CA9184E17}" destId="{A4AD79E6-E176-469C-A6F8-9978288DF0C7}" srcOrd="2" destOrd="0" presId="urn:microsoft.com/office/officeart/2009/3/layout/StepUpProcess"/>
    <dgm:cxn modelId="{E917154E-988F-464A-96FB-016A5FF48CE5}" type="presParOf" srcId="{A4AD79E6-E176-469C-A6F8-9978288DF0C7}" destId="{91C5464D-4D7E-4BC5-A4F3-7C38B4388B24}" srcOrd="0" destOrd="0" presId="urn:microsoft.com/office/officeart/2009/3/layout/StepUpProcess"/>
    <dgm:cxn modelId="{F0485C3A-25CE-4157-A0EA-9B66CF559C73}" type="presParOf" srcId="{A4AD79E6-E176-469C-A6F8-9978288DF0C7}" destId="{0179EAC0-83C5-41C7-AA57-C59B22F39D21}" srcOrd="1" destOrd="0" presId="urn:microsoft.com/office/officeart/2009/3/layout/StepUpProcess"/>
    <dgm:cxn modelId="{E25563CA-33BA-4B45-9789-B967250739B6}" type="presParOf" srcId="{A4AD79E6-E176-469C-A6F8-9978288DF0C7}" destId="{3EF87659-F348-413C-8EB4-BB05A5EB9D90}" srcOrd="2" destOrd="0" presId="urn:microsoft.com/office/officeart/2009/3/layout/StepUpProcess"/>
    <dgm:cxn modelId="{B1DECB3A-CA26-4D72-98F8-142853B9F78C}" type="presParOf" srcId="{2163B2DA-1049-467B-B8C2-A94CA9184E17}" destId="{C2A387B1-7500-423A-A8EC-E1D42697B686}" srcOrd="3" destOrd="0" presId="urn:microsoft.com/office/officeart/2009/3/layout/StepUpProcess"/>
    <dgm:cxn modelId="{35261A01-0769-4AF1-AC03-8F2C2435355F}" type="presParOf" srcId="{C2A387B1-7500-423A-A8EC-E1D42697B686}" destId="{DB2AC55F-1A3E-4EC6-B7CA-C561AE6E7C76}" srcOrd="0" destOrd="0" presId="urn:microsoft.com/office/officeart/2009/3/layout/StepUpProcess"/>
    <dgm:cxn modelId="{3AD6601C-A337-43A0-9570-86E401B684C9}" type="presParOf" srcId="{2163B2DA-1049-467B-B8C2-A94CA9184E17}" destId="{499D4F02-B29D-4BEA-B36A-0410532E0262}" srcOrd="4" destOrd="0" presId="urn:microsoft.com/office/officeart/2009/3/layout/StepUpProcess"/>
    <dgm:cxn modelId="{0C7BAC6F-78D6-4E21-8DB9-E0FE5FC64815}" type="presParOf" srcId="{499D4F02-B29D-4BEA-B36A-0410532E0262}" destId="{72F7A147-1197-492A-977F-C7DCC94EAD64}" srcOrd="0" destOrd="0" presId="urn:microsoft.com/office/officeart/2009/3/layout/StepUpProcess"/>
    <dgm:cxn modelId="{BFA22F2D-821C-4C32-B902-5D0A8C7C9736}" type="presParOf" srcId="{499D4F02-B29D-4BEA-B36A-0410532E0262}" destId="{8DAC2BAF-C865-42BF-8F83-3A145385F28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F273E6-19BE-40AA-B948-A251AA0123C4}" type="doc">
      <dgm:prSet loTypeId="urn:microsoft.com/office/officeart/2005/8/layout/process1" loCatId="process" qsTypeId="urn:microsoft.com/office/officeart/2005/8/quickstyle/simple1" qsCatId="simple" csTypeId="urn:microsoft.com/office/officeart/2005/8/colors/accent2_5" csCatId="accent2" phldr="1"/>
      <dgm:spPr/>
    </dgm:pt>
    <dgm:pt modelId="{69D9679F-7A52-4892-81E8-603EA460EC87}">
      <dgm:prSet phldrT="[Tekst]"/>
      <dgm:spPr/>
      <dgm:t>
        <a:bodyPr/>
        <a:lstStyle/>
        <a:p>
          <a:r>
            <a:rPr lang="nl-NL" dirty="0"/>
            <a:t>Maatschappelijke enquête</a:t>
          </a:r>
        </a:p>
        <a:p>
          <a:endParaRPr lang="nl-NL" dirty="0"/>
        </a:p>
        <a:p>
          <a:r>
            <a:rPr lang="nl-NL" dirty="0"/>
            <a:t>Beknopt voorlichtingsrapport</a:t>
          </a:r>
          <a:endParaRPr lang="nl-BE" dirty="0"/>
        </a:p>
      </dgm:t>
    </dgm:pt>
    <dgm:pt modelId="{CFEC461B-87D3-4053-878B-912AB7A4292A}" type="parTrans" cxnId="{BA27F929-E12B-45F6-BBB6-488B61F9B3DD}">
      <dgm:prSet/>
      <dgm:spPr/>
      <dgm:t>
        <a:bodyPr/>
        <a:lstStyle/>
        <a:p>
          <a:endParaRPr lang="nl-BE"/>
        </a:p>
      </dgm:t>
    </dgm:pt>
    <dgm:pt modelId="{D65F56EB-59A3-4F85-8542-E19599831B46}" type="sibTrans" cxnId="{BA27F929-E12B-45F6-BBB6-488B61F9B3DD}">
      <dgm:prSet/>
      <dgm:spPr/>
      <dgm:t>
        <a:bodyPr/>
        <a:lstStyle/>
        <a:p>
          <a:endParaRPr lang="nl-BE"/>
        </a:p>
      </dgm:t>
    </dgm:pt>
    <dgm:pt modelId="{610B7380-1633-4D49-A18D-4D66FD5CF51D}">
      <dgm:prSet phldrT="[Tekst]"/>
      <dgm:spPr/>
      <dgm:t>
        <a:bodyPr/>
        <a:lstStyle/>
        <a:p>
          <a:r>
            <a:rPr lang="nl-NL" dirty="0"/>
            <a:t>Voorlichtingsrapport</a:t>
          </a:r>
          <a:endParaRPr lang="nl-BE" dirty="0"/>
        </a:p>
      </dgm:t>
    </dgm:pt>
    <dgm:pt modelId="{A4CCDC6D-03E9-48FB-BA93-A839B36F2F77}" type="parTrans" cxnId="{6F8556BD-30C0-4AC5-8A74-D4B7E75F11A1}">
      <dgm:prSet/>
      <dgm:spPr/>
      <dgm:t>
        <a:bodyPr/>
        <a:lstStyle/>
        <a:p>
          <a:endParaRPr lang="nl-BE"/>
        </a:p>
      </dgm:t>
    </dgm:pt>
    <dgm:pt modelId="{038E0749-2486-4822-B923-BD2203A0E244}" type="sibTrans" cxnId="{6F8556BD-30C0-4AC5-8A74-D4B7E75F11A1}">
      <dgm:prSet/>
      <dgm:spPr/>
      <dgm:t>
        <a:bodyPr/>
        <a:lstStyle/>
        <a:p>
          <a:endParaRPr lang="nl-BE"/>
        </a:p>
      </dgm:t>
    </dgm:pt>
    <dgm:pt modelId="{35B48570-7140-4261-86B3-B384E24781EC}" type="pres">
      <dgm:prSet presAssocID="{0DF273E6-19BE-40AA-B948-A251AA0123C4}" presName="Name0" presStyleCnt="0">
        <dgm:presLayoutVars>
          <dgm:dir/>
          <dgm:resizeHandles val="exact"/>
        </dgm:presLayoutVars>
      </dgm:prSet>
      <dgm:spPr/>
    </dgm:pt>
    <dgm:pt modelId="{F72415CF-CE6C-4047-A50D-ADC834435B92}" type="pres">
      <dgm:prSet presAssocID="{69D9679F-7A52-4892-81E8-603EA460EC87}" presName="node" presStyleLbl="node1" presStyleIdx="0" presStyleCnt="2">
        <dgm:presLayoutVars>
          <dgm:bulletEnabled val="1"/>
        </dgm:presLayoutVars>
      </dgm:prSet>
      <dgm:spPr/>
    </dgm:pt>
    <dgm:pt modelId="{BD5B6C3A-5476-4B79-BC72-0B197A1B0EB8}" type="pres">
      <dgm:prSet presAssocID="{D65F56EB-59A3-4F85-8542-E19599831B46}" presName="sibTrans" presStyleLbl="sibTrans2D1" presStyleIdx="0" presStyleCnt="1"/>
      <dgm:spPr/>
    </dgm:pt>
    <dgm:pt modelId="{AF06E625-9F56-4E51-833A-640789C469D8}" type="pres">
      <dgm:prSet presAssocID="{D65F56EB-59A3-4F85-8542-E19599831B46}" presName="connectorText" presStyleLbl="sibTrans2D1" presStyleIdx="0" presStyleCnt="1"/>
      <dgm:spPr/>
    </dgm:pt>
    <dgm:pt modelId="{928D45D4-B11B-46E3-A5D5-6BA3A20AFCDB}" type="pres">
      <dgm:prSet presAssocID="{610B7380-1633-4D49-A18D-4D66FD5CF51D}" presName="node" presStyleLbl="node1" presStyleIdx="1" presStyleCnt="2">
        <dgm:presLayoutVars>
          <dgm:bulletEnabled val="1"/>
        </dgm:presLayoutVars>
      </dgm:prSet>
      <dgm:spPr/>
    </dgm:pt>
  </dgm:ptLst>
  <dgm:cxnLst>
    <dgm:cxn modelId="{BA27F929-E12B-45F6-BBB6-488B61F9B3DD}" srcId="{0DF273E6-19BE-40AA-B948-A251AA0123C4}" destId="{69D9679F-7A52-4892-81E8-603EA460EC87}" srcOrd="0" destOrd="0" parTransId="{CFEC461B-87D3-4053-878B-912AB7A4292A}" sibTransId="{D65F56EB-59A3-4F85-8542-E19599831B46}"/>
    <dgm:cxn modelId="{09118C40-CDA1-4DCD-B0AB-07CB09C5D9DB}" type="presOf" srcId="{0DF273E6-19BE-40AA-B948-A251AA0123C4}" destId="{35B48570-7140-4261-86B3-B384E24781EC}" srcOrd="0" destOrd="0" presId="urn:microsoft.com/office/officeart/2005/8/layout/process1"/>
    <dgm:cxn modelId="{A45FEF9F-5E95-43BC-A94C-209566B5128E}" type="presOf" srcId="{D65F56EB-59A3-4F85-8542-E19599831B46}" destId="{BD5B6C3A-5476-4B79-BC72-0B197A1B0EB8}" srcOrd="0" destOrd="0" presId="urn:microsoft.com/office/officeart/2005/8/layout/process1"/>
    <dgm:cxn modelId="{F8543CA9-C183-4C85-ACA3-05766C32D22A}" type="presOf" srcId="{69D9679F-7A52-4892-81E8-603EA460EC87}" destId="{F72415CF-CE6C-4047-A50D-ADC834435B92}" srcOrd="0" destOrd="0" presId="urn:microsoft.com/office/officeart/2005/8/layout/process1"/>
    <dgm:cxn modelId="{6F8556BD-30C0-4AC5-8A74-D4B7E75F11A1}" srcId="{0DF273E6-19BE-40AA-B948-A251AA0123C4}" destId="{610B7380-1633-4D49-A18D-4D66FD5CF51D}" srcOrd="1" destOrd="0" parTransId="{A4CCDC6D-03E9-48FB-BA93-A839B36F2F77}" sibTransId="{038E0749-2486-4822-B923-BD2203A0E244}"/>
    <dgm:cxn modelId="{69EAA3EF-1F1E-4B17-9A84-915D0CE0EC8F}" type="presOf" srcId="{610B7380-1633-4D49-A18D-4D66FD5CF51D}" destId="{928D45D4-B11B-46E3-A5D5-6BA3A20AFCDB}" srcOrd="0" destOrd="0" presId="urn:microsoft.com/office/officeart/2005/8/layout/process1"/>
    <dgm:cxn modelId="{15909FF5-07B1-41D9-B119-C1CD35535B69}" type="presOf" srcId="{D65F56EB-59A3-4F85-8542-E19599831B46}" destId="{AF06E625-9F56-4E51-833A-640789C469D8}" srcOrd="1" destOrd="0" presId="urn:microsoft.com/office/officeart/2005/8/layout/process1"/>
    <dgm:cxn modelId="{4FFF5AD2-A1A3-40F7-B031-8615237AC4C0}" type="presParOf" srcId="{35B48570-7140-4261-86B3-B384E24781EC}" destId="{F72415CF-CE6C-4047-A50D-ADC834435B92}" srcOrd="0" destOrd="0" presId="urn:microsoft.com/office/officeart/2005/8/layout/process1"/>
    <dgm:cxn modelId="{5EA928AB-2521-4C0B-A942-7D1ADBF586CE}" type="presParOf" srcId="{35B48570-7140-4261-86B3-B384E24781EC}" destId="{BD5B6C3A-5476-4B79-BC72-0B197A1B0EB8}" srcOrd="1" destOrd="0" presId="urn:microsoft.com/office/officeart/2005/8/layout/process1"/>
    <dgm:cxn modelId="{52ECFE70-16DA-48B5-8C72-05216B359352}" type="presParOf" srcId="{BD5B6C3A-5476-4B79-BC72-0B197A1B0EB8}" destId="{AF06E625-9F56-4E51-833A-640789C469D8}" srcOrd="0" destOrd="0" presId="urn:microsoft.com/office/officeart/2005/8/layout/process1"/>
    <dgm:cxn modelId="{F23E43CD-419D-4849-B414-72D2EED2CC37}" type="presParOf" srcId="{35B48570-7140-4261-86B3-B384E24781EC}" destId="{928D45D4-B11B-46E3-A5D5-6BA3A20AFCD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43254F-1FE1-4C0D-B847-F5ED2B4BE64A}" type="doc">
      <dgm:prSet loTypeId="urn:microsoft.com/office/officeart/2005/8/layout/radial4" loCatId="relationship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nl-BE"/>
        </a:p>
      </dgm:t>
    </dgm:pt>
    <dgm:pt modelId="{49FC334C-2EF3-44F0-955A-43CE5B6C927C}">
      <dgm:prSet phldrT="[Tekst]" custT="1"/>
      <dgm:spPr/>
      <dgm:t>
        <a:bodyPr/>
        <a:lstStyle/>
        <a:p>
          <a:r>
            <a:rPr lang="nl-BE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anose="020F0502020204030204" pitchFamily="34" charset="0"/>
            </a:rPr>
            <a:t>Recidive beperken </a:t>
          </a:r>
        </a:p>
      </dgm:t>
    </dgm:pt>
    <dgm:pt modelId="{2D68F947-2BEE-45C2-886A-49A437C0114F}" type="parTrans" cxnId="{CD3F2C9B-54C5-4FF4-B042-152CA81877EE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338B6B0E-7952-4239-934F-C675235A547A}" type="sibTrans" cxnId="{CD3F2C9B-54C5-4FF4-B042-152CA81877EE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60E8CC20-E0AD-4787-8C3A-9AE775A42208}">
      <dgm:prSet phldrT="[Tekst]" custT="1"/>
      <dgm:spPr/>
      <dgm:t>
        <a:bodyPr/>
        <a:lstStyle/>
        <a:p>
          <a:r>
            <a:rPr lang="nl-BE" sz="1500" b="1" dirty="0">
              <a:latin typeface="+mj-lt"/>
              <a:cs typeface="Calibri" panose="020F0502020204030204" pitchFamily="34" charset="0"/>
            </a:rPr>
            <a:t>RISK</a:t>
          </a:r>
        </a:p>
        <a:p>
          <a:r>
            <a:rPr lang="nl-BE" sz="1500" b="0" dirty="0">
              <a:latin typeface="+mj-lt"/>
              <a:cs typeface="Calibri" panose="020F0502020204030204" pitchFamily="34" charset="0"/>
            </a:rPr>
            <a:t>Wie ?  </a:t>
          </a:r>
        </a:p>
      </dgm:t>
    </dgm:pt>
    <dgm:pt modelId="{B56AFB03-FC11-4A6B-90CF-8A4D5026305E}" type="parTrans" cxnId="{9D225C77-1A71-4F98-8F99-4916977F03E2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4B1C7394-9F99-40E1-87F0-A2BAED0FE41D}" type="sibTrans" cxnId="{9D225C77-1A71-4F98-8F99-4916977F03E2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D1A6F695-F87F-48E7-A4FA-CA743FA5C86C}">
      <dgm:prSet phldrT="[Tekst]" custT="1"/>
      <dgm:spPr/>
      <dgm:t>
        <a:bodyPr/>
        <a:lstStyle/>
        <a:p>
          <a:pPr>
            <a:spcAft>
              <a:spcPts val="600"/>
            </a:spcAft>
          </a:pPr>
          <a:r>
            <a:rPr lang="nl-BE" sz="1500" b="1" dirty="0">
              <a:latin typeface="+mj-lt"/>
              <a:cs typeface="Calibri" panose="020F0502020204030204" pitchFamily="34" charset="0"/>
            </a:rPr>
            <a:t>NEED</a:t>
          </a:r>
        </a:p>
        <a:p>
          <a:pPr>
            <a:spcAft>
              <a:spcPts val="600"/>
            </a:spcAft>
          </a:pPr>
          <a:r>
            <a:rPr lang="nl-BE" sz="1500" dirty="0">
              <a:latin typeface="+mj-lt"/>
              <a:cs typeface="Calibri" panose="020F0502020204030204" pitchFamily="34" charset="0"/>
            </a:rPr>
            <a:t>Wat?</a:t>
          </a:r>
        </a:p>
      </dgm:t>
    </dgm:pt>
    <dgm:pt modelId="{96A633E9-3265-4508-ABFC-859C17BB66DC}" type="parTrans" cxnId="{58070D18-AE54-4E36-9850-9BDF86F65146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EE66EF99-D2BC-4EF4-9A89-B3D71927D2E6}" type="sibTrans" cxnId="{58070D18-AE54-4E36-9850-9BDF86F65146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5483332A-F9D9-4605-8F06-2A0BF4980CF2}">
      <dgm:prSet phldrT="[Tekst]" custT="1"/>
      <dgm:spPr/>
      <dgm:t>
        <a:bodyPr/>
        <a:lstStyle/>
        <a:p>
          <a:pPr algn="ctr">
            <a:lnSpc>
              <a:spcPct val="100000"/>
            </a:lnSpc>
            <a:spcAft>
              <a:spcPts val="600"/>
            </a:spcAft>
          </a:pPr>
          <a:r>
            <a:rPr lang="nl-BE" sz="1500" b="1" dirty="0">
              <a:latin typeface="+mj-lt"/>
              <a:cs typeface="Calibri" panose="020F0502020204030204" pitchFamily="34" charset="0"/>
            </a:rPr>
            <a:t>RESPONSIVITY</a:t>
          </a:r>
        </a:p>
        <a:p>
          <a:pPr algn="ctr">
            <a:lnSpc>
              <a:spcPct val="100000"/>
            </a:lnSpc>
            <a:spcAft>
              <a:spcPts val="600"/>
            </a:spcAft>
          </a:pPr>
          <a:r>
            <a:rPr lang="nl-BE" sz="1500" b="0" dirty="0">
              <a:latin typeface="+mj-lt"/>
              <a:cs typeface="Calibri" panose="020F0502020204030204" pitchFamily="34" charset="0"/>
            </a:rPr>
            <a:t> Hoe? </a:t>
          </a:r>
        </a:p>
      </dgm:t>
    </dgm:pt>
    <dgm:pt modelId="{3415E095-19A8-4958-A734-1A4AE438266D}" type="parTrans" cxnId="{2139BD2D-66CE-4157-B40F-966158E6AE77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AB7451B1-A912-4605-8F00-7BC4B77269BA}" type="sibTrans" cxnId="{2139BD2D-66CE-4157-B40F-966158E6AE77}">
      <dgm:prSet/>
      <dgm:spPr/>
      <dgm:t>
        <a:bodyPr/>
        <a:lstStyle/>
        <a:p>
          <a:endParaRPr lang="nl-BE" sz="1000">
            <a:latin typeface="+mj-lt"/>
            <a:cs typeface="Arial" panose="020B0604020202020204" pitchFamily="34" charset="0"/>
          </a:endParaRPr>
        </a:p>
      </dgm:t>
    </dgm:pt>
    <dgm:pt modelId="{DCC9F158-67BA-41B7-BB00-1E615C2CD2D1}" type="pres">
      <dgm:prSet presAssocID="{4543254F-1FE1-4C0D-B847-F5ED2B4BE64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817FFC-25C7-4DD1-AA50-312A8F65662C}" type="pres">
      <dgm:prSet presAssocID="{49FC334C-2EF3-44F0-955A-43CE5B6C927C}" presName="centerShape" presStyleLbl="node0" presStyleIdx="0" presStyleCnt="1" custScaleX="96505" custScaleY="94730" custLinFactNeighborX="1450" custLinFactNeighborY="2158"/>
      <dgm:spPr/>
    </dgm:pt>
    <dgm:pt modelId="{9CCDE5C8-B0F9-4E7E-A97C-E2A395D2A199}" type="pres">
      <dgm:prSet presAssocID="{B56AFB03-FC11-4A6B-90CF-8A4D5026305E}" presName="parTrans" presStyleLbl="bgSibTrans2D1" presStyleIdx="0" presStyleCnt="3" custScaleX="82319" custLinFactNeighborX="13986" custLinFactNeighborY="16964"/>
      <dgm:spPr/>
    </dgm:pt>
    <dgm:pt modelId="{E0A94B3D-FDC7-4602-9716-B59C214EDBCF}" type="pres">
      <dgm:prSet presAssocID="{60E8CC20-E0AD-4787-8C3A-9AE775A42208}" presName="node" presStyleLbl="node1" presStyleIdx="0" presStyleCnt="3" custRadScaleRad="100372" custRadScaleInc="8430">
        <dgm:presLayoutVars>
          <dgm:bulletEnabled val="1"/>
        </dgm:presLayoutVars>
      </dgm:prSet>
      <dgm:spPr/>
    </dgm:pt>
    <dgm:pt modelId="{8D8BC2A6-0E88-4F30-BC5C-1FABE0C26706}" type="pres">
      <dgm:prSet presAssocID="{96A633E9-3265-4508-ABFC-859C17BB66DC}" presName="parTrans" presStyleLbl="bgSibTrans2D1" presStyleIdx="1" presStyleCnt="3" custScaleX="66478" custLinFactNeighborX="1175" custLinFactNeighborY="53447"/>
      <dgm:spPr/>
    </dgm:pt>
    <dgm:pt modelId="{CB3540A3-6121-4980-B231-995CC1399E07}" type="pres">
      <dgm:prSet presAssocID="{D1A6F695-F87F-48E7-A4FA-CA743FA5C86C}" presName="node" presStyleLbl="node1" presStyleIdx="1" presStyleCnt="3" custRadScaleRad="93969" custRadScaleInc="3295">
        <dgm:presLayoutVars>
          <dgm:bulletEnabled val="1"/>
        </dgm:presLayoutVars>
      </dgm:prSet>
      <dgm:spPr/>
    </dgm:pt>
    <dgm:pt modelId="{17B578A3-757A-474E-BB78-92FE7339C6E7}" type="pres">
      <dgm:prSet presAssocID="{3415E095-19A8-4958-A734-1A4AE438266D}" presName="parTrans" presStyleLbl="bgSibTrans2D1" presStyleIdx="2" presStyleCnt="3" custScaleX="70613" custLinFactNeighborX="-13808" custLinFactNeighborY="45591"/>
      <dgm:spPr/>
    </dgm:pt>
    <dgm:pt modelId="{72ABC7D3-B012-4C6B-96A8-E4D55C78C790}" type="pres">
      <dgm:prSet presAssocID="{5483332A-F9D9-4605-8F06-2A0BF4980CF2}" presName="node" presStyleLbl="node1" presStyleIdx="2" presStyleCnt="3" custScaleX="105153" custRadScaleRad="120899" custRadScaleInc="-4977">
        <dgm:presLayoutVars>
          <dgm:bulletEnabled val="1"/>
        </dgm:presLayoutVars>
      </dgm:prSet>
      <dgm:spPr/>
    </dgm:pt>
  </dgm:ptLst>
  <dgm:cxnLst>
    <dgm:cxn modelId="{8E57430C-3E8A-4CBC-BBA6-4B36BC2BFD22}" type="presOf" srcId="{D1A6F695-F87F-48E7-A4FA-CA743FA5C86C}" destId="{CB3540A3-6121-4980-B231-995CC1399E07}" srcOrd="0" destOrd="0" presId="urn:microsoft.com/office/officeart/2005/8/layout/radial4"/>
    <dgm:cxn modelId="{58070D18-AE54-4E36-9850-9BDF86F65146}" srcId="{49FC334C-2EF3-44F0-955A-43CE5B6C927C}" destId="{D1A6F695-F87F-48E7-A4FA-CA743FA5C86C}" srcOrd="1" destOrd="0" parTransId="{96A633E9-3265-4508-ABFC-859C17BB66DC}" sibTransId="{EE66EF99-D2BC-4EF4-9A89-B3D71927D2E6}"/>
    <dgm:cxn modelId="{2139BD2D-66CE-4157-B40F-966158E6AE77}" srcId="{49FC334C-2EF3-44F0-955A-43CE5B6C927C}" destId="{5483332A-F9D9-4605-8F06-2A0BF4980CF2}" srcOrd="2" destOrd="0" parTransId="{3415E095-19A8-4958-A734-1A4AE438266D}" sibTransId="{AB7451B1-A912-4605-8F00-7BC4B77269BA}"/>
    <dgm:cxn modelId="{36397C70-06D0-4B84-AAD8-708F9D22E63E}" type="presOf" srcId="{49FC334C-2EF3-44F0-955A-43CE5B6C927C}" destId="{92817FFC-25C7-4DD1-AA50-312A8F65662C}" srcOrd="0" destOrd="0" presId="urn:microsoft.com/office/officeart/2005/8/layout/radial4"/>
    <dgm:cxn modelId="{9D225C77-1A71-4F98-8F99-4916977F03E2}" srcId="{49FC334C-2EF3-44F0-955A-43CE5B6C927C}" destId="{60E8CC20-E0AD-4787-8C3A-9AE775A42208}" srcOrd="0" destOrd="0" parTransId="{B56AFB03-FC11-4A6B-90CF-8A4D5026305E}" sibTransId="{4B1C7394-9F99-40E1-87F0-A2BAED0FE41D}"/>
    <dgm:cxn modelId="{125D1F59-B773-43A6-8442-E17F9EFD4975}" type="presOf" srcId="{4543254F-1FE1-4C0D-B847-F5ED2B4BE64A}" destId="{DCC9F158-67BA-41B7-BB00-1E615C2CD2D1}" srcOrd="0" destOrd="0" presId="urn:microsoft.com/office/officeart/2005/8/layout/radial4"/>
    <dgm:cxn modelId="{C2FF1D90-0DB8-482C-8F66-B0E7F0D31FC8}" type="presOf" srcId="{3415E095-19A8-4958-A734-1A4AE438266D}" destId="{17B578A3-757A-474E-BB78-92FE7339C6E7}" srcOrd="0" destOrd="0" presId="urn:microsoft.com/office/officeart/2005/8/layout/radial4"/>
    <dgm:cxn modelId="{70BF1498-8BD3-487B-8731-392753CF6E59}" type="presOf" srcId="{96A633E9-3265-4508-ABFC-859C17BB66DC}" destId="{8D8BC2A6-0E88-4F30-BC5C-1FABE0C26706}" srcOrd="0" destOrd="0" presId="urn:microsoft.com/office/officeart/2005/8/layout/radial4"/>
    <dgm:cxn modelId="{CD3F2C9B-54C5-4FF4-B042-152CA81877EE}" srcId="{4543254F-1FE1-4C0D-B847-F5ED2B4BE64A}" destId="{49FC334C-2EF3-44F0-955A-43CE5B6C927C}" srcOrd="0" destOrd="0" parTransId="{2D68F947-2BEE-45C2-886A-49A437C0114F}" sibTransId="{338B6B0E-7952-4239-934F-C675235A547A}"/>
    <dgm:cxn modelId="{739328C3-CB44-4EF6-8746-C33F79F8473B}" type="presOf" srcId="{5483332A-F9D9-4605-8F06-2A0BF4980CF2}" destId="{72ABC7D3-B012-4C6B-96A8-E4D55C78C790}" srcOrd="0" destOrd="0" presId="urn:microsoft.com/office/officeart/2005/8/layout/radial4"/>
    <dgm:cxn modelId="{CC09A4CB-0FF7-4D79-B879-8850F5DECD83}" type="presOf" srcId="{B56AFB03-FC11-4A6B-90CF-8A4D5026305E}" destId="{9CCDE5C8-B0F9-4E7E-A97C-E2A395D2A199}" srcOrd="0" destOrd="0" presId="urn:microsoft.com/office/officeart/2005/8/layout/radial4"/>
    <dgm:cxn modelId="{A58412E4-B004-4185-B7A6-31715E297A78}" type="presOf" srcId="{60E8CC20-E0AD-4787-8C3A-9AE775A42208}" destId="{E0A94B3D-FDC7-4602-9716-B59C214EDBCF}" srcOrd="0" destOrd="0" presId="urn:microsoft.com/office/officeart/2005/8/layout/radial4"/>
    <dgm:cxn modelId="{279390D0-23F1-40E7-8B0D-EEBC6372C6E7}" type="presParOf" srcId="{DCC9F158-67BA-41B7-BB00-1E615C2CD2D1}" destId="{92817FFC-25C7-4DD1-AA50-312A8F65662C}" srcOrd="0" destOrd="0" presId="urn:microsoft.com/office/officeart/2005/8/layout/radial4"/>
    <dgm:cxn modelId="{9DF47971-0BC2-4977-980D-4C1803BD5FB5}" type="presParOf" srcId="{DCC9F158-67BA-41B7-BB00-1E615C2CD2D1}" destId="{9CCDE5C8-B0F9-4E7E-A97C-E2A395D2A199}" srcOrd="1" destOrd="0" presId="urn:microsoft.com/office/officeart/2005/8/layout/radial4"/>
    <dgm:cxn modelId="{25657239-D2C4-446B-92AA-1BFEDE3EE12D}" type="presParOf" srcId="{DCC9F158-67BA-41B7-BB00-1E615C2CD2D1}" destId="{E0A94B3D-FDC7-4602-9716-B59C214EDBCF}" srcOrd="2" destOrd="0" presId="urn:microsoft.com/office/officeart/2005/8/layout/radial4"/>
    <dgm:cxn modelId="{9E41C45B-3298-4952-B6FB-8B7E258C1D8B}" type="presParOf" srcId="{DCC9F158-67BA-41B7-BB00-1E615C2CD2D1}" destId="{8D8BC2A6-0E88-4F30-BC5C-1FABE0C26706}" srcOrd="3" destOrd="0" presId="urn:microsoft.com/office/officeart/2005/8/layout/radial4"/>
    <dgm:cxn modelId="{9F42A908-7827-479D-8148-C96F1026CDF1}" type="presParOf" srcId="{DCC9F158-67BA-41B7-BB00-1E615C2CD2D1}" destId="{CB3540A3-6121-4980-B231-995CC1399E07}" srcOrd="4" destOrd="0" presId="urn:microsoft.com/office/officeart/2005/8/layout/radial4"/>
    <dgm:cxn modelId="{123F2C05-3779-4F49-B5EB-CE50915BA5FF}" type="presParOf" srcId="{DCC9F158-67BA-41B7-BB00-1E615C2CD2D1}" destId="{17B578A3-757A-474E-BB78-92FE7339C6E7}" srcOrd="5" destOrd="0" presId="urn:microsoft.com/office/officeart/2005/8/layout/radial4"/>
    <dgm:cxn modelId="{CF25D25A-B8A4-4F6F-8FB8-E495EEFAE17E}" type="presParOf" srcId="{DCC9F158-67BA-41B7-BB00-1E615C2CD2D1}" destId="{72ABC7D3-B012-4C6B-96A8-E4D55C78C790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1A3750-595A-423B-B1A6-699C06E1F53A}" type="doc">
      <dgm:prSet loTypeId="urn:microsoft.com/office/officeart/2005/8/layout/process1" loCatId="process" qsTypeId="urn:microsoft.com/office/officeart/2005/8/quickstyle/simple2" qsCatId="simple" csTypeId="urn:microsoft.com/office/officeart/2005/8/colors/accent1_3" csCatId="accent1" phldr="1"/>
      <dgm:spPr/>
    </dgm:pt>
    <dgm:pt modelId="{593E5D9F-63A7-4110-9C24-2BD94B5AC3D4}">
      <dgm:prSet phldrT="[Tekst]"/>
      <dgm:spPr/>
      <dgm:t>
        <a:bodyPr/>
        <a:lstStyle/>
        <a:p>
          <a:r>
            <a:rPr lang="nl-NL" dirty="0"/>
            <a:t>Voorlopige hechtenis</a:t>
          </a:r>
          <a:endParaRPr lang="nl-BE" dirty="0"/>
        </a:p>
      </dgm:t>
    </dgm:pt>
    <dgm:pt modelId="{2FC3DAE0-427A-42CF-81EB-3F8BF83262D2}" type="parTrans" cxnId="{C0BE2BF9-A39F-45C7-98B3-596EDAD2C545}">
      <dgm:prSet/>
      <dgm:spPr/>
      <dgm:t>
        <a:bodyPr/>
        <a:lstStyle/>
        <a:p>
          <a:endParaRPr lang="nl-BE"/>
        </a:p>
      </dgm:t>
    </dgm:pt>
    <dgm:pt modelId="{11DFFBBA-2774-424D-B121-E6DB5C3E100B}" type="sibTrans" cxnId="{C0BE2BF9-A39F-45C7-98B3-596EDAD2C545}">
      <dgm:prSet/>
      <dgm:spPr/>
      <dgm:t>
        <a:bodyPr/>
        <a:lstStyle/>
        <a:p>
          <a:endParaRPr lang="nl-BE"/>
        </a:p>
      </dgm:t>
    </dgm:pt>
    <dgm:pt modelId="{7B541132-06D7-4F87-BE1D-D1F62DFA252C}">
      <dgm:prSet phldrT="[Tekst]"/>
      <dgm:spPr/>
      <dgm:t>
        <a:bodyPr/>
        <a:lstStyle/>
        <a:p>
          <a:r>
            <a:rPr lang="nl-NL" dirty="0"/>
            <a:t>Straftoemeting</a:t>
          </a:r>
          <a:endParaRPr lang="nl-BE" dirty="0"/>
        </a:p>
      </dgm:t>
    </dgm:pt>
    <dgm:pt modelId="{E4C5FB15-B9AD-4D1B-B08D-51200750D64D}" type="parTrans" cxnId="{F6DF5B78-A317-4143-B105-62AC3FBB7B30}">
      <dgm:prSet/>
      <dgm:spPr/>
      <dgm:t>
        <a:bodyPr/>
        <a:lstStyle/>
        <a:p>
          <a:endParaRPr lang="nl-BE"/>
        </a:p>
      </dgm:t>
    </dgm:pt>
    <dgm:pt modelId="{808DCDCC-8D45-468F-ACCA-08FFCFC7F0AB}" type="sibTrans" cxnId="{F6DF5B78-A317-4143-B105-62AC3FBB7B30}">
      <dgm:prSet/>
      <dgm:spPr/>
      <dgm:t>
        <a:bodyPr/>
        <a:lstStyle/>
        <a:p>
          <a:endParaRPr lang="nl-BE"/>
        </a:p>
      </dgm:t>
    </dgm:pt>
    <dgm:pt modelId="{33AB05E2-0CB5-4BDF-B0DD-4B15E726AC9A}">
      <dgm:prSet phldrT="[Tekst]"/>
      <dgm:spPr/>
      <dgm:t>
        <a:bodyPr/>
        <a:lstStyle/>
        <a:p>
          <a:r>
            <a:rPr lang="nl-NL" dirty="0"/>
            <a:t>Strafuitvoering</a:t>
          </a:r>
          <a:endParaRPr lang="nl-BE" dirty="0"/>
        </a:p>
      </dgm:t>
    </dgm:pt>
    <dgm:pt modelId="{B6EAEA50-16F0-40A2-9B54-8E00086400E0}" type="parTrans" cxnId="{5B2BD4CC-38BE-473A-A138-E27727C46BF1}">
      <dgm:prSet/>
      <dgm:spPr/>
      <dgm:t>
        <a:bodyPr/>
        <a:lstStyle/>
        <a:p>
          <a:endParaRPr lang="nl-BE"/>
        </a:p>
      </dgm:t>
    </dgm:pt>
    <dgm:pt modelId="{E884B1D9-C41E-4E6A-A89D-01F95A68686B}" type="sibTrans" cxnId="{5B2BD4CC-38BE-473A-A138-E27727C46BF1}">
      <dgm:prSet/>
      <dgm:spPr/>
      <dgm:t>
        <a:bodyPr/>
        <a:lstStyle/>
        <a:p>
          <a:endParaRPr lang="nl-BE"/>
        </a:p>
      </dgm:t>
    </dgm:pt>
    <dgm:pt modelId="{144DFCD1-51E2-45AC-A0E3-D223862BF9C5}" type="pres">
      <dgm:prSet presAssocID="{6F1A3750-595A-423B-B1A6-699C06E1F53A}" presName="Name0" presStyleCnt="0">
        <dgm:presLayoutVars>
          <dgm:dir/>
          <dgm:resizeHandles val="exact"/>
        </dgm:presLayoutVars>
      </dgm:prSet>
      <dgm:spPr/>
    </dgm:pt>
    <dgm:pt modelId="{5C77CD72-5ACD-4D25-82FA-30C0EC6A3713}" type="pres">
      <dgm:prSet presAssocID="{593E5D9F-63A7-4110-9C24-2BD94B5AC3D4}" presName="node" presStyleLbl="node1" presStyleIdx="0" presStyleCnt="3">
        <dgm:presLayoutVars>
          <dgm:bulletEnabled val="1"/>
        </dgm:presLayoutVars>
      </dgm:prSet>
      <dgm:spPr/>
    </dgm:pt>
    <dgm:pt modelId="{B0CFF708-5F5F-43B0-A5F3-873EB5DA5F77}" type="pres">
      <dgm:prSet presAssocID="{11DFFBBA-2774-424D-B121-E6DB5C3E100B}" presName="sibTrans" presStyleLbl="sibTrans2D1" presStyleIdx="0" presStyleCnt="2"/>
      <dgm:spPr/>
    </dgm:pt>
    <dgm:pt modelId="{CF12EE07-C168-4A1D-9EC1-859EF764C5B7}" type="pres">
      <dgm:prSet presAssocID="{11DFFBBA-2774-424D-B121-E6DB5C3E100B}" presName="connectorText" presStyleLbl="sibTrans2D1" presStyleIdx="0" presStyleCnt="2"/>
      <dgm:spPr/>
    </dgm:pt>
    <dgm:pt modelId="{B7284569-02D5-4BB9-A8A4-77FA624830DC}" type="pres">
      <dgm:prSet presAssocID="{7B541132-06D7-4F87-BE1D-D1F62DFA252C}" presName="node" presStyleLbl="node1" presStyleIdx="1" presStyleCnt="3">
        <dgm:presLayoutVars>
          <dgm:bulletEnabled val="1"/>
        </dgm:presLayoutVars>
      </dgm:prSet>
      <dgm:spPr/>
    </dgm:pt>
    <dgm:pt modelId="{356F6D7A-E020-4F88-8E98-0F11908E2EA4}" type="pres">
      <dgm:prSet presAssocID="{808DCDCC-8D45-468F-ACCA-08FFCFC7F0AB}" presName="sibTrans" presStyleLbl="sibTrans2D1" presStyleIdx="1" presStyleCnt="2"/>
      <dgm:spPr/>
    </dgm:pt>
    <dgm:pt modelId="{0F51FF5B-E54B-4783-9681-97B57FFCD459}" type="pres">
      <dgm:prSet presAssocID="{808DCDCC-8D45-468F-ACCA-08FFCFC7F0AB}" presName="connectorText" presStyleLbl="sibTrans2D1" presStyleIdx="1" presStyleCnt="2"/>
      <dgm:spPr/>
    </dgm:pt>
    <dgm:pt modelId="{222118A8-B369-40A3-BF99-2974E5048E95}" type="pres">
      <dgm:prSet presAssocID="{33AB05E2-0CB5-4BDF-B0DD-4B15E726AC9A}" presName="node" presStyleLbl="node1" presStyleIdx="2" presStyleCnt="3">
        <dgm:presLayoutVars>
          <dgm:bulletEnabled val="1"/>
        </dgm:presLayoutVars>
      </dgm:prSet>
      <dgm:spPr/>
    </dgm:pt>
  </dgm:ptLst>
  <dgm:cxnLst>
    <dgm:cxn modelId="{C0851314-FAC8-4A93-86DD-BBA6D4D8742B}" type="presOf" srcId="{7B541132-06D7-4F87-BE1D-D1F62DFA252C}" destId="{B7284569-02D5-4BB9-A8A4-77FA624830DC}" srcOrd="0" destOrd="0" presId="urn:microsoft.com/office/officeart/2005/8/layout/process1"/>
    <dgm:cxn modelId="{F83AAB35-FBB7-462F-B288-D1B4C3ADDD24}" type="presOf" srcId="{11DFFBBA-2774-424D-B121-E6DB5C3E100B}" destId="{CF12EE07-C168-4A1D-9EC1-859EF764C5B7}" srcOrd="1" destOrd="0" presId="urn:microsoft.com/office/officeart/2005/8/layout/process1"/>
    <dgm:cxn modelId="{A7E23A51-4167-4136-AD96-5782EFA35A92}" type="presOf" srcId="{808DCDCC-8D45-468F-ACCA-08FFCFC7F0AB}" destId="{356F6D7A-E020-4F88-8E98-0F11908E2EA4}" srcOrd="0" destOrd="0" presId="urn:microsoft.com/office/officeart/2005/8/layout/process1"/>
    <dgm:cxn modelId="{1858D151-C57F-4AA2-B5C5-7D9C953C58C9}" type="presOf" srcId="{808DCDCC-8D45-468F-ACCA-08FFCFC7F0AB}" destId="{0F51FF5B-E54B-4783-9681-97B57FFCD459}" srcOrd="1" destOrd="0" presId="urn:microsoft.com/office/officeart/2005/8/layout/process1"/>
    <dgm:cxn modelId="{F6DF5B78-A317-4143-B105-62AC3FBB7B30}" srcId="{6F1A3750-595A-423B-B1A6-699C06E1F53A}" destId="{7B541132-06D7-4F87-BE1D-D1F62DFA252C}" srcOrd="1" destOrd="0" parTransId="{E4C5FB15-B9AD-4D1B-B08D-51200750D64D}" sibTransId="{808DCDCC-8D45-468F-ACCA-08FFCFC7F0AB}"/>
    <dgm:cxn modelId="{4A059BAC-DDC8-400F-A334-9CE7359DCD13}" type="presOf" srcId="{11DFFBBA-2774-424D-B121-E6DB5C3E100B}" destId="{B0CFF708-5F5F-43B0-A5F3-873EB5DA5F77}" srcOrd="0" destOrd="0" presId="urn:microsoft.com/office/officeart/2005/8/layout/process1"/>
    <dgm:cxn modelId="{2FC543C0-1610-4B2F-AE5A-716783E3C6E4}" type="presOf" srcId="{6F1A3750-595A-423B-B1A6-699C06E1F53A}" destId="{144DFCD1-51E2-45AC-A0E3-D223862BF9C5}" srcOrd="0" destOrd="0" presId="urn:microsoft.com/office/officeart/2005/8/layout/process1"/>
    <dgm:cxn modelId="{5B2BD4CC-38BE-473A-A138-E27727C46BF1}" srcId="{6F1A3750-595A-423B-B1A6-699C06E1F53A}" destId="{33AB05E2-0CB5-4BDF-B0DD-4B15E726AC9A}" srcOrd="2" destOrd="0" parTransId="{B6EAEA50-16F0-40A2-9B54-8E00086400E0}" sibTransId="{E884B1D9-C41E-4E6A-A89D-01F95A68686B}"/>
    <dgm:cxn modelId="{CE1689F6-7574-43BE-A566-1725EFE61DC8}" type="presOf" srcId="{593E5D9F-63A7-4110-9C24-2BD94B5AC3D4}" destId="{5C77CD72-5ACD-4D25-82FA-30C0EC6A3713}" srcOrd="0" destOrd="0" presId="urn:microsoft.com/office/officeart/2005/8/layout/process1"/>
    <dgm:cxn modelId="{C0BE2BF9-A39F-45C7-98B3-596EDAD2C545}" srcId="{6F1A3750-595A-423B-B1A6-699C06E1F53A}" destId="{593E5D9F-63A7-4110-9C24-2BD94B5AC3D4}" srcOrd="0" destOrd="0" parTransId="{2FC3DAE0-427A-42CF-81EB-3F8BF83262D2}" sibTransId="{11DFFBBA-2774-424D-B121-E6DB5C3E100B}"/>
    <dgm:cxn modelId="{930490FE-C95B-4222-B707-8BBFFBD28AD0}" type="presOf" srcId="{33AB05E2-0CB5-4BDF-B0DD-4B15E726AC9A}" destId="{222118A8-B369-40A3-BF99-2974E5048E95}" srcOrd="0" destOrd="0" presId="urn:microsoft.com/office/officeart/2005/8/layout/process1"/>
    <dgm:cxn modelId="{0DBA2360-3517-4539-AC5C-55525E59FE1E}" type="presParOf" srcId="{144DFCD1-51E2-45AC-A0E3-D223862BF9C5}" destId="{5C77CD72-5ACD-4D25-82FA-30C0EC6A3713}" srcOrd="0" destOrd="0" presId="urn:microsoft.com/office/officeart/2005/8/layout/process1"/>
    <dgm:cxn modelId="{D3538A19-2E95-4355-AF5F-B4DDD1A98984}" type="presParOf" srcId="{144DFCD1-51E2-45AC-A0E3-D223862BF9C5}" destId="{B0CFF708-5F5F-43B0-A5F3-873EB5DA5F77}" srcOrd="1" destOrd="0" presId="urn:microsoft.com/office/officeart/2005/8/layout/process1"/>
    <dgm:cxn modelId="{BBB412C3-B91A-499E-AFE0-6BDFD08E52D7}" type="presParOf" srcId="{B0CFF708-5F5F-43B0-A5F3-873EB5DA5F77}" destId="{CF12EE07-C168-4A1D-9EC1-859EF764C5B7}" srcOrd="0" destOrd="0" presId="urn:microsoft.com/office/officeart/2005/8/layout/process1"/>
    <dgm:cxn modelId="{B6BCA6CA-A5A0-4AEF-83CA-166F4EE12593}" type="presParOf" srcId="{144DFCD1-51E2-45AC-A0E3-D223862BF9C5}" destId="{B7284569-02D5-4BB9-A8A4-77FA624830DC}" srcOrd="2" destOrd="0" presId="urn:microsoft.com/office/officeart/2005/8/layout/process1"/>
    <dgm:cxn modelId="{6880BD28-2A8C-4CBA-B09C-C1D8EF10C54B}" type="presParOf" srcId="{144DFCD1-51E2-45AC-A0E3-D223862BF9C5}" destId="{356F6D7A-E020-4F88-8E98-0F11908E2EA4}" srcOrd="3" destOrd="0" presId="urn:microsoft.com/office/officeart/2005/8/layout/process1"/>
    <dgm:cxn modelId="{224B9B8C-0305-4FE5-9F09-7D0E376F9BEB}" type="presParOf" srcId="{356F6D7A-E020-4F88-8E98-0F11908E2EA4}" destId="{0F51FF5B-E54B-4783-9681-97B57FFCD459}" srcOrd="0" destOrd="0" presId="urn:microsoft.com/office/officeart/2005/8/layout/process1"/>
    <dgm:cxn modelId="{539F4CE5-0169-4BD1-9295-5749137A6B97}" type="presParOf" srcId="{144DFCD1-51E2-45AC-A0E3-D223862BF9C5}" destId="{222118A8-B369-40A3-BF99-2974E5048E9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0FBCF-FA09-45BC-8983-13AC8ACF364C}">
      <dsp:nvSpPr>
        <dsp:cNvPr id="0" name=""/>
        <dsp:cNvSpPr/>
      </dsp:nvSpPr>
      <dsp:spPr>
        <a:xfrm rot="5400000">
          <a:off x="487732" y="1299981"/>
          <a:ext cx="1454946" cy="242099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8F1EE-C2F5-433F-8EA6-C7A6BEBFDDE6}">
      <dsp:nvSpPr>
        <dsp:cNvPr id="0" name=""/>
        <dsp:cNvSpPr/>
      </dsp:nvSpPr>
      <dsp:spPr>
        <a:xfrm>
          <a:off x="244865" y="2023338"/>
          <a:ext cx="2185690" cy="191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b="1" kern="1200" dirty="0"/>
            <a:t>Expertise van </a:t>
          </a:r>
          <a:r>
            <a:rPr lang="nl-NL" sz="2300" b="1" kern="1200" dirty="0" err="1"/>
            <a:t>buitenuit</a:t>
          </a:r>
          <a:r>
            <a:rPr lang="nl-NL" sz="2300" b="1" kern="1200" dirty="0"/>
            <a:t>: </a:t>
          </a:r>
          <a:r>
            <a:rPr lang="nl-NL" sz="2300" kern="1200" dirty="0"/>
            <a:t>adviezen en overleg</a:t>
          </a:r>
          <a:endParaRPr lang="nl-BE" sz="2300" kern="1200" dirty="0"/>
        </a:p>
      </dsp:txBody>
      <dsp:txXfrm>
        <a:off x="244865" y="2023338"/>
        <a:ext cx="2185690" cy="1915886"/>
      </dsp:txXfrm>
    </dsp:sp>
    <dsp:sp modelId="{9D9AE274-6D19-44CA-B513-AABE7A153DE2}">
      <dsp:nvSpPr>
        <dsp:cNvPr id="0" name=""/>
        <dsp:cNvSpPr/>
      </dsp:nvSpPr>
      <dsp:spPr>
        <a:xfrm>
          <a:off x="2018161" y="1121745"/>
          <a:ext cx="412394" cy="412394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5464D-4D7E-4BC5-A4F3-7C38B4388B24}">
      <dsp:nvSpPr>
        <dsp:cNvPr id="0" name=""/>
        <dsp:cNvSpPr/>
      </dsp:nvSpPr>
      <dsp:spPr>
        <a:xfrm rot="5400000">
          <a:off x="3163444" y="637874"/>
          <a:ext cx="1454946" cy="242099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9EAC0-83C5-41C7-AA57-C59B22F39D21}">
      <dsp:nvSpPr>
        <dsp:cNvPr id="0" name=""/>
        <dsp:cNvSpPr/>
      </dsp:nvSpPr>
      <dsp:spPr>
        <a:xfrm>
          <a:off x="2920578" y="1361230"/>
          <a:ext cx="2185690" cy="191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b="1" kern="1200" dirty="0"/>
            <a:t>Expertise binnen de groep: </a:t>
          </a:r>
          <a:r>
            <a:rPr lang="nl-NL" sz="2300" kern="1200" dirty="0"/>
            <a:t>interdisciplinaire samenstelling</a:t>
          </a:r>
          <a:endParaRPr lang="nl-BE" sz="2300" kern="1200" dirty="0"/>
        </a:p>
      </dsp:txBody>
      <dsp:txXfrm>
        <a:off x="2920578" y="1361230"/>
        <a:ext cx="2185690" cy="1915886"/>
      </dsp:txXfrm>
    </dsp:sp>
    <dsp:sp modelId="{3EF87659-F348-413C-8EB4-BB05A5EB9D90}">
      <dsp:nvSpPr>
        <dsp:cNvPr id="0" name=""/>
        <dsp:cNvSpPr/>
      </dsp:nvSpPr>
      <dsp:spPr>
        <a:xfrm>
          <a:off x="4693874" y="459637"/>
          <a:ext cx="412394" cy="412394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7A147-1197-492A-977F-C7DCC94EAD64}">
      <dsp:nvSpPr>
        <dsp:cNvPr id="0" name=""/>
        <dsp:cNvSpPr/>
      </dsp:nvSpPr>
      <dsp:spPr>
        <a:xfrm rot="5400000">
          <a:off x="5839157" y="-24233"/>
          <a:ext cx="1454946" cy="2420998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C2BAF-C865-42BF-8F83-3A145385F288}">
      <dsp:nvSpPr>
        <dsp:cNvPr id="0" name=""/>
        <dsp:cNvSpPr/>
      </dsp:nvSpPr>
      <dsp:spPr>
        <a:xfrm>
          <a:off x="5596290" y="699123"/>
          <a:ext cx="2185690" cy="19158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300" b="1" kern="1200" dirty="0"/>
            <a:t>Individuele expertise: </a:t>
          </a:r>
          <a:r>
            <a:rPr lang="nl-NL" sz="2300" kern="1200" dirty="0"/>
            <a:t>interdisciplinaire opleiding </a:t>
          </a:r>
          <a:endParaRPr lang="nl-BE" sz="2300" kern="1200" dirty="0"/>
        </a:p>
      </dsp:txBody>
      <dsp:txXfrm>
        <a:off x="5596290" y="699123"/>
        <a:ext cx="2185690" cy="19158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415CF-CE6C-4047-A50D-ADC834435B92}">
      <dsp:nvSpPr>
        <dsp:cNvPr id="0" name=""/>
        <dsp:cNvSpPr/>
      </dsp:nvSpPr>
      <dsp:spPr>
        <a:xfrm>
          <a:off x="1190" y="1163183"/>
          <a:ext cx="2539007" cy="173763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Maatschappelijke enquête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Beknopt voorlichtingsrapport</a:t>
          </a:r>
          <a:endParaRPr lang="nl-BE" sz="1800" kern="1200" dirty="0"/>
        </a:p>
      </dsp:txBody>
      <dsp:txXfrm>
        <a:off x="52084" y="1214077"/>
        <a:ext cx="2437219" cy="1635845"/>
      </dsp:txXfrm>
    </dsp:sp>
    <dsp:sp modelId="{BD5B6C3A-5476-4B79-BC72-0B197A1B0EB8}">
      <dsp:nvSpPr>
        <dsp:cNvPr id="0" name=""/>
        <dsp:cNvSpPr/>
      </dsp:nvSpPr>
      <dsp:spPr>
        <a:xfrm>
          <a:off x="2794099" y="171716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1400" kern="1200"/>
        </a:p>
      </dsp:txBody>
      <dsp:txXfrm>
        <a:off x="2794099" y="1843098"/>
        <a:ext cx="376788" cy="377803"/>
      </dsp:txXfrm>
    </dsp:sp>
    <dsp:sp modelId="{928D45D4-B11B-46E3-A5D5-6BA3A20AFCDB}">
      <dsp:nvSpPr>
        <dsp:cNvPr id="0" name=""/>
        <dsp:cNvSpPr/>
      </dsp:nvSpPr>
      <dsp:spPr>
        <a:xfrm>
          <a:off x="3555801" y="1163183"/>
          <a:ext cx="2539007" cy="173763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Voorlichtingsrapport</a:t>
          </a:r>
          <a:endParaRPr lang="nl-BE" sz="1800" kern="1200" dirty="0"/>
        </a:p>
      </dsp:txBody>
      <dsp:txXfrm>
        <a:off x="3606695" y="1214077"/>
        <a:ext cx="2437219" cy="16358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817FFC-25C7-4DD1-AA50-312A8F65662C}">
      <dsp:nvSpPr>
        <dsp:cNvPr id="0" name=""/>
        <dsp:cNvSpPr/>
      </dsp:nvSpPr>
      <dsp:spPr>
        <a:xfrm>
          <a:off x="1743031" y="1815950"/>
          <a:ext cx="1342963" cy="1318262"/>
        </a:xfrm>
        <a:prstGeom prst="ellipse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anose="020F0502020204030204" pitchFamily="34" charset="0"/>
            </a:rPr>
            <a:t>Recidive beperken </a:t>
          </a:r>
        </a:p>
      </dsp:txBody>
      <dsp:txXfrm>
        <a:off x="1939703" y="2009005"/>
        <a:ext cx="949619" cy="932152"/>
      </dsp:txXfrm>
    </dsp:sp>
    <dsp:sp modelId="{9CCDE5C8-B0F9-4E7E-A97C-E2A395D2A199}">
      <dsp:nvSpPr>
        <dsp:cNvPr id="0" name=""/>
        <dsp:cNvSpPr/>
      </dsp:nvSpPr>
      <dsp:spPr>
        <a:xfrm rot="13168122">
          <a:off x="1035393" y="1483811"/>
          <a:ext cx="1013005" cy="39660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A94B3D-FDC7-4602-9716-B59C214EDBCF}">
      <dsp:nvSpPr>
        <dsp:cNvPr id="0" name=""/>
        <dsp:cNvSpPr/>
      </dsp:nvSpPr>
      <dsp:spPr>
        <a:xfrm>
          <a:off x="233788" y="694911"/>
          <a:ext cx="1322019" cy="105761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b="1" kern="1200" dirty="0">
              <a:latin typeface="+mj-lt"/>
              <a:cs typeface="Calibri" panose="020F0502020204030204" pitchFamily="34" charset="0"/>
            </a:rPr>
            <a:t>RISK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b="0" kern="1200" dirty="0">
              <a:latin typeface="+mj-lt"/>
              <a:cs typeface="Calibri" panose="020F0502020204030204" pitchFamily="34" charset="0"/>
            </a:rPr>
            <a:t>Wie ?  </a:t>
          </a:r>
        </a:p>
      </dsp:txBody>
      <dsp:txXfrm>
        <a:off x="264764" y="725887"/>
        <a:ext cx="1260067" cy="995663"/>
      </dsp:txXfrm>
    </dsp:sp>
    <dsp:sp modelId="{8D8BC2A6-0E88-4F30-BC5C-1FABE0C26706}">
      <dsp:nvSpPr>
        <dsp:cNvPr id="0" name=""/>
        <dsp:cNvSpPr/>
      </dsp:nvSpPr>
      <dsp:spPr>
        <a:xfrm rot="16212372">
          <a:off x="2070283" y="1222426"/>
          <a:ext cx="723138" cy="39660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296444"/>
            <a:satOff val="-31002"/>
            <a:lumOff val="244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3540A3-6121-4980-B231-995CC1399E07}">
      <dsp:nvSpPr>
        <dsp:cNvPr id="0" name=""/>
        <dsp:cNvSpPr/>
      </dsp:nvSpPr>
      <dsp:spPr>
        <a:xfrm>
          <a:off x="1760018" y="136057"/>
          <a:ext cx="1322019" cy="105761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l-BE" sz="1500" b="1" kern="1200" dirty="0">
              <a:latin typeface="+mj-lt"/>
              <a:cs typeface="Calibri" panose="020F0502020204030204" pitchFamily="34" charset="0"/>
            </a:rPr>
            <a:t>NEED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l-BE" sz="1500" kern="1200" dirty="0">
              <a:latin typeface="+mj-lt"/>
              <a:cs typeface="Calibri" panose="020F0502020204030204" pitchFamily="34" charset="0"/>
            </a:rPr>
            <a:t>Wat?</a:t>
          </a:r>
        </a:p>
      </dsp:txBody>
      <dsp:txXfrm>
        <a:off x="1790994" y="167033"/>
        <a:ext cx="1260067" cy="995663"/>
      </dsp:txXfrm>
    </dsp:sp>
    <dsp:sp modelId="{17B578A3-757A-474E-BB78-92FE7339C6E7}">
      <dsp:nvSpPr>
        <dsp:cNvPr id="0" name=""/>
        <dsp:cNvSpPr/>
      </dsp:nvSpPr>
      <dsp:spPr>
        <a:xfrm rot="19127816">
          <a:off x="2813563" y="1491512"/>
          <a:ext cx="1012699" cy="39660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592888"/>
            <a:satOff val="-62003"/>
            <a:lumOff val="4894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2ABC7D3-B012-4C6B-96A8-E4D55C78C790}">
      <dsp:nvSpPr>
        <dsp:cNvPr id="0" name=""/>
        <dsp:cNvSpPr/>
      </dsp:nvSpPr>
      <dsp:spPr>
        <a:xfrm>
          <a:off x="3362384" y="507830"/>
          <a:ext cx="1390143" cy="1057615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l-BE" sz="1500" b="1" kern="1200" dirty="0">
              <a:latin typeface="+mj-lt"/>
              <a:cs typeface="Calibri" panose="020F0502020204030204" pitchFamily="34" charset="0"/>
            </a:rPr>
            <a:t>RESPONSIVITY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nl-BE" sz="1500" b="0" kern="1200" dirty="0">
              <a:latin typeface="+mj-lt"/>
              <a:cs typeface="Calibri" panose="020F0502020204030204" pitchFamily="34" charset="0"/>
            </a:rPr>
            <a:t> Hoe? </a:t>
          </a:r>
        </a:p>
      </dsp:txBody>
      <dsp:txXfrm>
        <a:off x="3393360" y="538806"/>
        <a:ext cx="1328191" cy="9956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7CD72-5ACD-4D25-82FA-30C0EC6A3713}">
      <dsp:nvSpPr>
        <dsp:cNvPr id="0" name=""/>
        <dsp:cNvSpPr/>
      </dsp:nvSpPr>
      <dsp:spPr>
        <a:xfrm>
          <a:off x="7087" y="732488"/>
          <a:ext cx="2118506" cy="127110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Voorlopige hechtenis</a:t>
          </a:r>
          <a:endParaRPr lang="nl-BE" sz="2400" kern="1200" dirty="0"/>
        </a:p>
      </dsp:txBody>
      <dsp:txXfrm>
        <a:off x="44316" y="769717"/>
        <a:ext cx="2044048" cy="1196645"/>
      </dsp:txXfrm>
    </dsp:sp>
    <dsp:sp modelId="{B0CFF708-5F5F-43B0-A5F3-873EB5DA5F77}">
      <dsp:nvSpPr>
        <dsp:cNvPr id="0" name=""/>
        <dsp:cNvSpPr/>
      </dsp:nvSpPr>
      <dsp:spPr>
        <a:xfrm>
          <a:off x="2337444" y="1105345"/>
          <a:ext cx="449123" cy="5253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1900" kern="1200"/>
        </a:p>
      </dsp:txBody>
      <dsp:txXfrm>
        <a:off x="2337444" y="1210423"/>
        <a:ext cx="314386" cy="315233"/>
      </dsp:txXfrm>
    </dsp:sp>
    <dsp:sp modelId="{B7284569-02D5-4BB9-A8A4-77FA624830DC}">
      <dsp:nvSpPr>
        <dsp:cNvPr id="0" name=""/>
        <dsp:cNvSpPr/>
      </dsp:nvSpPr>
      <dsp:spPr>
        <a:xfrm>
          <a:off x="2972996" y="732488"/>
          <a:ext cx="2118506" cy="127110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73614"/>
            <a:satOff val="-44970"/>
            <a:lumOff val="2210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Straftoemeting</a:t>
          </a:r>
          <a:endParaRPr lang="nl-BE" sz="2400" kern="1200" dirty="0"/>
        </a:p>
      </dsp:txBody>
      <dsp:txXfrm>
        <a:off x="3010225" y="769717"/>
        <a:ext cx="2044048" cy="1196645"/>
      </dsp:txXfrm>
    </dsp:sp>
    <dsp:sp modelId="{356F6D7A-E020-4F88-8E98-0F11908E2EA4}">
      <dsp:nvSpPr>
        <dsp:cNvPr id="0" name=""/>
        <dsp:cNvSpPr/>
      </dsp:nvSpPr>
      <dsp:spPr>
        <a:xfrm>
          <a:off x="5303353" y="1105345"/>
          <a:ext cx="449123" cy="5253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56114"/>
            <a:satOff val="-89940"/>
            <a:lumOff val="4316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1900" kern="1200"/>
        </a:p>
      </dsp:txBody>
      <dsp:txXfrm>
        <a:off x="5303353" y="1210423"/>
        <a:ext cx="314386" cy="315233"/>
      </dsp:txXfrm>
    </dsp:sp>
    <dsp:sp modelId="{222118A8-B369-40A3-BF99-2974E5048E95}">
      <dsp:nvSpPr>
        <dsp:cNvPr id="0" name=""/>
        <dsp:cNvSpPr/>
      </dsp:nvSpPr>
      <dsp:spPr>
        <a:xfrm>
          <a:off x="5938905" y="732488"/>
          <a:ext cx="2118506" cy="127110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47228"/>
            <a:satOff val="-89940"/>
            <a:lumOff val="4420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Strafuitvoering</a:t>
          </a:r>
          <a:endParaRPr lang="nl-BE" sz="2400" kern="1200" dirty="0"/>
        </a:p>
      </dsp:txBody>
      <dsp:txXfrm>
        <a:off x="5976134" y="769717"/>
        <a:ext cx="2044048" cy="1196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706FF-7EAD-4878-9DAE-2FFFD47EF176}" type="datetimeFigureOut">
              <a:rPr lang="nl-BE" smtClean="0"/>
              <a:t>11/10/2026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DCB18-C8A0-430F-BDB4-F792F12125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8149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BB96-5CC4-4FBA-B6DA-4C0FA69C8B55}" type="datetimeFigureOut">
              <a:rPr lang="nl-NL" smtClean="0"/>
              <a:t>11-10-2026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9E7CB-B55B-433F-ACF3-9EACF2CD01B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768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2525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nl-BE" dirty="0">
              <a:sym typeface="Wingdings" panose="05000000000000000000" pitchFamily="2" charset="2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7751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1058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9E7CB-B55B-433F-ACF3-9EACF2CD01B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150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00" y="5191996"/>
            <a:ext cx="9154800" cy="16670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1196975"/>
            <a:ext cx="8064500" cy="2160017"/>
          </a:xfrm>
        </p:spPr>
        <p:txBody>
          <a:bodyPr lIns="72000" rIns="72000" anchor="b" anchorCtr="0">
            <a:no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750" y="3645024"/>
            <a:ext cx="8064500" cy="1656184"/>
          </a:xfrm>
        </p:spPr>
        <p:txBody>
          <a:bodyPr lIns="72000" r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294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 hasCustomPrompt="1"/>
          </p:nvPr>
        </p:nvSpPr>
        <p:spPr>
          <a:xfrm>
            <a:off x="-9246" y="-6037"/>
            <a:ext cx="9153245" cy="6852793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Click on the pictogram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-9245" y="5197559"/>
            <a:ext cx="9162000" cy="1662617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BE" dirty="0"/>
              <a:t>Copy the large, bleu </a:t>
            </a:r>
            <a:r>
              <a:rPr lang="nl-BE" dirty="0" err="1"/>
              <a:t>curved</a:t>
            </a:r>
            <a:r>
              <a:rPr lang="nl-BE" dirty="0"/>
              <a:t> logo </a:t>
            </a:r>
            <a:r>
              <a:rPr lang="nl-BE" dirty="0" err="1"/>
              <a:t>footer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another</a:t>
            </a:r>
            <a:r>
              <a:rPr lang="nl-BE" dirty="0"/>
              <a:t> slide </a:t>
            </a:r>
            <a:r>
              <a:rPr lang="nl-BE" dirty="0" err="1"/>
              <a:t>and</a:t>
            </a:r>
            <a:r>
              <a:rPr lang="nl-BE" dirty="0"/>
              <a:t> paste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here</a:t>
            </a:r>
            <a:r>
              <a:rPr lang="nl-BE" dirty="0"/>
              <a:t>. Make </a:t>
            </a:r>
            <a:r>
              <a:rPr lang="nl-BE" dirty="0" err="1"/>
              <a:t>sure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the picture is </a:t>
            </a:r>
            <a:r>
              <a:rPr lang="nl-BE" dirty="0" err="1"/>
              <a:t>positioned</a:t>
            </a:r>
            <a:r>
              <a:rPr lang="nl-BE" dirty="0"/>
              <a:t> </a:t>
            </a:r>
            <a:r>
              <a:rPr lang="nl-BE" dirty="0" err="1"/>
              <a:t>behind</a:t>
            </a:r>
            <a:r>
              <a:rPr lang="nl-BE" dirty="0"/>
              <a:t> the </a:t>
            </a:r>
            <a:r>
              <a:rPr lang="nl-BE" dirty="0" err="1"/>
              <a:t>footer</a:t>
            </a:r>
            <a:r>
              <a:rPr lang="nl-BE" dirty="0"/>
              <a:t>.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750" y="2730292"/>
            <a:ext cx="8064500" cy="626701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 anchor="b" anchorCtr="0">
            <a:sp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539750" y="3645024"/>
            <a:ext cx="80645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234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700808"/>
            <a:ext cx="8064500" cy="1656184"/>
          </a:xfrm>
        </p:spPr>
        <p:txBody>
          <a:bodyPr lIns="72000" rIns="72000" anchor="b" anchorCtr="0">
            <a:noAutofit/>
          </a:bodyPr>
          <a:lstStyle>
            <a:lvl1pPr algn="l">
              <a:defRPr sz="3600" b="1" cap="none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750" y="1196975"/>
            <a:ext cx="8064500" cy="503833"/>
          </a:xfrm>
        </p:spPr>
        <p:txBody>
          <a:bodyPr lIns="72000" rIns="72000" anchor="b">
            <a:noAutofit/>
          </a:bodyPr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3591-0879-46AD-9582-0D174F07BD07}" type="datetime1">
              <a:rPr lang="nl-NL" smtClean="0"/>
              <a:t>11-10-2026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775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196976"/>
            <a:ext cx="8064896" cy="4895850"/>
          </a:xfrm>
        </p:spPr>
        <p:txBody>
          <a:bodyPr/>
          <a:lstStyle>
            <a:lvl2pPr marL="216000" indent="-216000">
              <a:defRPr sz="2600"/>
            </a:lvl2pPr>
            <a:lvl3pPr marL="576000" indent="-216000">
              <a:defRPr sz="2400"/>
            </a:lvl3pPr>
            <a:lvl4pPr marL="936000" indent="-216000">
              <a:defRPr sz="2200"/>
            </a:lvl4pPr>
            <a:lvl5pPr marL="1296000" indent="-2160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C246D-1F25-4C30-8500-32DDE63D39AA}" type="datetime1">
              <a:rPr lang="nl-NL" smtClean="0"/>
              <a:t>11-10-2026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072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0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38163" indent="-228600">
              <a:defRPr sz="2000"/>
            </a:lvl3pPr>
            <a:lvl4pPr marL="804863" indent="-228600">
              <a:defRPr sz="1800"/>
            </a:lvl4pPr>
            <a:lvl5pPr marL="1084263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196976"/>
            <a:ext cx="3960242" cy="4895849"/>
          </a:xfrm>
        </p:spPr>
        <p:txBody>
          <a:bodyPr/>
          <a:lstStyle>
            <a:lvl1pPr>
              <a:defRPr sz="2800"/>
            </a:lvl1pPr>
            <a:lvl2pPr marL="285750" indent="-285750">
              <a:defRPr sz="2400"/>
            </a:lvl2pPr>
            <a:lvl3pPr marL="538163" indent="-228600">
              <a:defRPr sz="2000"/>
            </a:lvl3pPr>
            <a:lvl4pPr marL="804863" indent="-228600">
              <a:defRPr sz="1800"/>
            </a:lvl4pPr>
            <a:lvl5pPr marL="1084263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FA1FB-674A-4817-9225-B8C94CE5BF52}" type="datetime1">
              <a:rPr lang="nl-NL" smtClean="0"/>
              <a:t>11-10-2026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242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39552" y="1196975"/>
            <a:ext cx="3957836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552" y="2060848"/>
            <a:ext cx="3957836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38163" indent="-228600">
              <a:defRPr sz="1800"/>
            </a:lvl3pPr>
            <a:lvl4pPr marL="804863" indent="-228600">
              <a:defRPr sz="1600"/>
            </a:lvl4pPr>
            <a:lvl5pPr marL="1084263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196975"/>
            <a:ext cx="3959225" cy="791865"/>
          </a:xfrm>
          <a:solidFill>
            <a:schemeClr val="accent4"/>
          </a:solidFill>
        </p:spPr>
        <p:txBody>
          <a:bodyPr lIns="72000" rIns="72000"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3959225" cy="4031977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38163" indent="-228600">
              <a:defRPr sz="1800"/>
            </a:lvl3pPr>
            <a:lvl4pPr marL="804863" indent="-228600">
              <a:defRPr sz="1600"/>
            </a:lvl4pPr>
            <a:lvl5pPr marL="1084263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5F3B-B7AE-4DB5-9A74-D9CE43F9D19A}" type="datetime1">
              <a:rPr lang="nl-NL" smtClean="0"/>
              <a:t>11-10-2026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13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E53C-CBC2-4D0D-BE79-AC7B9332A2E4}" type="datetime1">
              <a:rPr lang="nl-NL" smtClean="0"/>
              <a:t>11-10-2026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2483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236E-6308-42DA-9521-065242E67706}" type="datetime1">
              <a:rPr lang="nl-NL" smtClean="0"/>
              <a:t>11-10-2026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466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24562"/>
            <a:ext cx="9162000" cy="8350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5013176"/>
            <a:ext cx="8064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9750" y="5590455"/>
            <a:ext cx="8064500" cy="411257"/>
          </a:xfrm>
        </p:spPr>
        <p:txBody>
          <a:bodyPr>
            <a:spAutoFit/>
          </a:bodyPr>
          <a:lstStyle>
            <a:lvl1pPr marL="0" indent="0">
              <a:buNone/>
              <a:defRPr sz="220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DA56-D034-4608-9254-05EC00C23D20}" type="datetime1">
              <a:rPr lang="nl-NL" smtClean="0"/>
              <a:t>11-10-2026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545668" y="0"/>
            <a:ext cx="8058582" cy="498457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on the pictogram to insert an illustration, a graph, a table or a movie</a:t>
            </a:r>
          </a:p>
        </p:txBody>
      </p:sp>
    </p:spTree>
    <p:extLst>
      <p:ext uri="{BB962C8B-B14F-4D97-AF65-F5344CB8AC3E}">
        <p14:creationId xmlns:p14="http://schemas.microsoft.com/office/powerpoint/2010/main" val="100205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 zonder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Click on the pictogram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Copy the small bleu </a:t>
            </a:r>
            <a:r>
              <a:rPr lang="nl-BE" dirty="0" err="1"/>
              <a:t>footer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another</a:t>
            </a:r>
            <a:r>
              <a:rPr lang="nl-BE" dirty="0"/>
              <a:t> slide </a:t>
            </a:r>
            <a:r>
              <a:rPr lang="nl-BE" dirty="0" err="1"/>
              <a:t>and</a:t>
            </a:r>
            <a:r>
              <a:rPr lang="nl-BE" dirty="0"/>
              <a:t> paste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here</a:t>
            </a:r>
            <a:r>
              <a:rPr lang="nl-BE" dirty="0"/>
              <a:t>. Make </a:t>
            </a:r>
            <a:r>
              <a:rPr lang="nl-BE" dirty="0" err="1"/>
              <a:t>sure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the picture is </a:t>
            </a:r>
            <a:r>
              <a:rPr lang="nl-BE" dirty="0" err="1"/>
              <a:t>positioned</a:t>
            </a:r>
            <a:r>
              <a:rPr lang="nl-BE" dirty="0"/>
              <a:t> </a:t>
            </a:r>
            <a:r>
              <a:rPr lang="nl-BE" dirty="0" err="1"/>
              <a:t>behind</a:t>
            </a:r>
            <a:r>
              <a:rPr lang="nl-BE" dirty="0"/>
              <a:t> the </a:t>
            </a:r>
            <a:r>
              <a:rPr lang="nl-BE" dirty="0" err="1"/>
              <a:t>footer</a:t>
            </a:r>
            <a:r>
              <a:rPr lang="nl-BE" dirty="0"/>
              <a:t>.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/>
              <a:t>11-10-2026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voorbeeldpresentatie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284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Click on the pictogram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  <a:p>
            <a:endParaRPr lang="nl-NL" dirty="0"/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Copy the small bleu </a:t>
            </a:r>
            <a:r>
              <a:rPr lang="nl-BE" dirty="0" err="1"/>
              <a:t>footer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another</a:t>
            </a:r>
            <a:r>
              <a:rPr lang="nl-BE" dirty="0"/>
              <a:t> slide </a:t>
            </a:r>
            <a:r>
              <a:rPr lang="nl-BE" dirty="0" err="1"/>
              <a:t>and</a:t>
            </a:r>
            <a:r>
              <a:rPr lang="nl-BE" dirty="0"/>
              <a:t> paste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here</a:t>
            </a:r>
            <a:r>
              <a:rPr lang="nl-BE" dirty="0"/>
              <a:t>. Make </a:t>
            </a:r>
            <a:r>
              <a:rPr lang="nl-BE" dirty="0" err="1"/>
              <a:t>sure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the picture is </a:t>
            </a:r>
            <a:r>
              <a:rPr lang="nl-BE" dirty="0" err="1"/>
              <a:t>positioned</a:t>
            </a:r>
            <a:r>
              <a:rPr lang="nl-BE" dirty="0"/>
              <a:t> </a:t>
            </a:r>
            <a:r>
              <a:rPr lang="nl-BE" dirty="0" err="1"/>
              <a:t>behind</a:t>
            </a:r>
            <a:r>
              <a:rPr lang="nl-BE" dirty="0"/>
              <a:t> the </a:t>
            </a:r>
            <a:r>
              <a:rPr lang="nl-BE" dirty="0" err="1"/>
              <a:t>footer</a:t>
            </a:r>
            <a:r>
              <a:rPr lang="nl-BE" dirty="0"/>
              <a:t>.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9C03-3D12-4CEF-B48A-0BFA09CB6C9F}" type="datetime1">
              <a:rPr lang="nl-NL" smtClean="0"/>
              <a:t>11-10-2026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presentation sample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ndertitel 2"/>
          <p:cNvSpPr>
            <a:spLocks noGrp="1"/>
          </p:cNvSpPr>
          <p:nvPr>
            <p:ph type="subTitle" idx="14" hasCustomPrompt="1"/>
          </p:nvPr>
        </p:nvSpPr>
        <p:spPr>
          <a:xfrm>
            <a:off x="539750" y="3645024"/>
            <a:ext cx="4032000" cy="472813"/>
          </a:xfrm>
          <a:solidFill>
            <a:schemeClr val="accent4">
              <a:alpha val="75000"/>
            </a:schemeClr>
          </a:solidFill>
        </p:spPr>
        <p:txBody>
          <a:bodyPr lIns="72000" tIns="36000" rIns="72000" bIns="36000">
            <a:sp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8159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44008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Click on the pictogram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Copy the small bleu </a:t>
            </a:r>
            <a:r>
              <a:rPr lang="nl-BE" dirty="0" err="1"/>
              <a:t>footer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another</a:t>
            </a:r>
            <a:r>
              <a:rPr lang="nl-BE" dirty="0"/>
              <a:t> slide </a:t>
            </a:r>
            <a:r>
              <a:rPr lang="nl-BE" dirty="0" err="1"/>
              <a:t>and</a:t>
            </a:r>
            <a:r>
              <a:rPr lang="nl-BE" dirty="0"/>
              <a:t> paste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here</a:t>
            </a:r>
            <a:r>
              <a:rPr lang="nl-BE" dirty="0"/>
              <a:t>. Make </a:t>
            </a:r>
            <a:r>
              <a:rPr lang="nl-BE" dirty="0" err="1"/>
              <a:t>sure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the picture is </a:t>
            </a:r>
            <a:r>
              <a:rPr lang="nl-BE" dirty="0" err="1"/>
              <a:t>positioned</a:t>
            </a:r>
            <a:r>
              <a:rPr lang="nl-BE" dirty="0"/>
              <a:t> </a:t>
            </a:r>
            <a:r>
              <a:rPr lang="nl-BE" dirty="0" err="1"/>
              <a:t>behind</a:t>
            </a:r>
            <a:r>
              <a:rPr lang="nl-BE" dirty="0"/>
              <a:t> the </a:t>
            </a:r>
            <a:r>
              <a:rPr lang="nl-BE" dirty="0" err="1"/>
              <a:t>footer</a:t>
            </a:r>
            <a:r>
              <a:rPr lang="nl-BE" dirty="0"/>
              <a:t>.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/>
              <a:t>11-10-2026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voorbeeldpresentatie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3960000" cy="93610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13" name="Tijdelijke aanduiding voor inhoud 2"/>
          <p:cNvSpPr>
            <a:spLocks noGrp="1"/>
          </p:cNvSpPr>
          <p:nvPr>
            <p:ph sz="half" idx="14"/>
          </p:nvPr>
        </p:nvSpPr>
        <p:spPr>
          <a:xfrm>
            <a:off x="540000" y="1440000"/>
            <a:ext cx="3960242" cy="486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38163" indent="-228600">
              <a:defRPr sz="1800"/>
            </a:lvl3pPr>
            <a:lvl4pPr marL="804863" indent="-228600">
              <a:defRPr sz="1600"/>
            </a:lvl4pPr>
            <a:lvl5pPr marL="1084263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9851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4499992" cy="67693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Click on the pictogram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6024562"/>
            <a:ext cx="9162000" cy="8334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nl-BE" dirty="0"/>
              <a:t>Copy the small bleu </a:t>
            </a:r>
            <a:r>
              <a:rPr lang="nl-BE" dirty="0" err="1"/>
              <a:t>footer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another</a:t>
            </a:r>
            <a:r>
              <a:rPr lang="nl-BE" dirty="0"/>
              <a:t> slide </a:t>
            </a:r>
            <a:r>
              <a:rPr lang="nl-BE" dirty="0" err="1"/>
              <a:t>and</a:t>
            </a:r>
            <a:r>
              <a:rPr lang="nl-BE" dirty="0"/>
              <a:t> paste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here</a:t>
            </a:r>
            <a:r>
              <a:rPr lang="nl-BE" dirty="0"/>
              <a:t>. Make </a:t>
            </a:r>
            <a:r>
              <a:rPr lang="nl-BE" dirty="0" err="1"/>
              <a:t>sure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the picture is </a:t>
            </a:r>
            <a:r>
              <a:rPr lang="nl-BE" dirty="0" err="1"/>
              <a:t>positioned</a:t>
            </a:r>
            <a:r>
              <a:rPr lang="nl-BE" dirty="0"/>
              <a:t> </a:t>
            </a:r>
            <a:r>
              <a:rPr lang="nl-BE" dirty="0" err="1"/>
              <a:t>behind</a:t>
            </a:r>
            <a:r>
              <a:rPr lang="nl-BE" dirty="0"/>
              <a:t> the </a:t>
            </a:r>
            <a:r>
              <a:rPr lang="nl-BE" dirty="0" err="1"/>
              <a:t>footer</a:t>
            </a:r>
            <a:r>
              <a:rPr lang="nl-BE" dirty="0"/>
              <a:t>.</a:t>
            </a:r>
            <a:endParaRPr lang="nl-NL" dirty="0"/>
          </a:p>
          <a:p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60A7-6202-4C5B-B798-73425609F823}" type="datetime1">
              <a:rPr lang="nl-NL" smtClean="0"/>
              <a:t>11-10-2026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voorbeeldpresentatie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860000" y="360000"/>
            <a:ext cx="3960000" cy="93610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4"/>
          </p:nvPr>
        </p:nvSpPr>
        <p:spPr>
          <a:xfrm>
            <a:off x="4860000" y="1440000"/>
            <a:ext cx="3960242" cy="4680000"/>
          </a:xfrm>
        </p:spPr>
        <p:txBody>
          <a:bodyPr/>
          <a:lstStyle>
            <a:lvl1pPr>
              <a:defRPr sz="2400"/>
            </a:lvl1pPr>
            <a:lvl2pPr marL="285750" indent="-285750">
              <a:defRPr sz="2000"/>
            </a:lvl2pPr>
            <a:lvl3pPr marL="538163" indent="-228600">
              <a:defRPr sz="1800"/>
            </a:lvl3pPr>
            <a:lvl4pPr marL="804863" indent="-228600">
              <a:defRPr sz="1600"/>
            </a:lvl4pPr>
            <a:lvl5pPr marL="1084263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305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064896" cy="936105"/>
          </a:xfrm>
          <a:prstGeom prst="rect">
            <a:avLst/>
          </a:prstGeom>
        </p:spPr>
        <p:txBody>
          <a:bodyPr vert="horz" lIns="0" tIns="36000" rIns="0" bIns="3600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9552" y="1196976"/>
            <a:ext cx="8064896" cy="4895850"/>
          </a:xfrm>
          <a:prstGeom prst="rect">
            <a:avLst/>
          </a:prstGeom>
        </p:spPr>
        <p:txBody>
          <a:bodyPr vert="horz" lIns="0" tIns="36000" rIns="0" bIns="36000" rtlCol="0">
            <a:noAutofit/>
          </a:bodyPr>
          <a:lstStyle/>
          <a:p>
            <a:pPr lvl="0"/>
            <a:r>
              <a:rPr lang="en-US" dirty="0"/>
              <a:t>Click to edit Master text style</a:t>
            </a:r>
            <a:r>
              <a:rPr lang="en-GB" noProof="0" dirty="0"/>
              <a:t>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236296" y="6327740"/>
            <a:ext cx="1008112" cy="227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1387B45-9DD3-490C-941E-7E9FB03FF3E2}" type="datetime1">
              <a:rPr lang="nl-NL" smtClean="0"/>
              <a:t>11-10-2026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220072" y="6562118"/>
            <a:ext cx="3024336" cy="20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nl-NL"/>
              <a:t>presentation sample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-4356" y="6602881"/>
            <a:ext cx="461556" cy="2572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B032377-C103-4EFE-98C1-80A6E5A7472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896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64" r:id="rId10"/>
    <p:sldLayoutId id="2147483660" r:id="rId11"/>
    <p:sldLayoutId id="2147483662" r:id="rId12"/>
    <p:sldLayoutId id="2147483663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12788" indent="-28575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84263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433513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7050" indent="-228600" algn="l" defTabSz="914400" rtl="0" eaLnBrk="1" latinLnBrk="0" hangingPunct="1">
        <a:spcBef>
          <a:spcPct val="20000"/>
        </a:spcBef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3.xml"/><Relationship Id="rId5" Type="http://schemas.openxmlformats.org/officeDocument/2006/relationships/image" Target="../media/image6.png"/><Relationship Id="rId10" Type="http://schemas.microsoft.com/office/2007/relationships/diagramDrawing" Target="../diagrams/drawing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36D0C6-6F8B-70FD-FA4A-C3E4B5AE1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124744"/>
            <a:ext cx="8064896" cy="1151904"/>
          </a:xfrm>
        </p:spPr>
        <p:txBody>
          <a:bodyPr/>
          <a:lstStyle/>
          <a:p>
            <a:pPr algn="ctr"/>
            <a:r>
              <a:rPr lang="nl-BE" sz="4000" b="1" i="0" u="none" strike="noStrike" cap="all" baseline="0" dirty="0">
                <a:solidFill>
                  <a:schemeClr val="accent2"/>
                </a:solidFill>
                <a:latin typeface="+mj-lt"/>
              </a:rPr>
              <a:t>Straffen op </a:t>
            </a:r>
            <a:r>
              <a:rPr lang="nl-NL" sz="4000" b="1" i="0" u="none" strike="noStrike" cap="all" baseline="0" dirty="0">
                <a:solidFill>
                  <a:schemeClr val="accent2"/>
                </a:solidFill>
                <a:latin typeface="+mj-lt"/>
              </a:rPr>
              <a:t>maat: </a:t>
            </a:r>
          </a:p>
          <a:p>
            <a:pPr algn="ctr"/>
            <a:br>
              <a:rPr lang="nl-NL" sz="2800" i="0" u="none" strike="noStrike" cap="all" baseline="0" dirty="0">
                <a:solidFill>
                  <a:schemeClr val="accent2"/>
                </a:solidFill>
                <a:latin typeface="+mj-lt"/>
              </a:rPr>
            </a:br>
            <a:r>
              <a:rPr lang="nl-NL" sz="3500" i="0" u="none" strike="noStrike" dirty="0">
                <a:solidFill>
                  <a:schemeClr val="accent2"/>
                </a:solidFill>
                <a:latin typeface="+mj-lt"/>
              </a:rPr>
              <a:t>Hoe moeten </a:t>
            </a:r>
            <a:r>
              <a:rPr lang="nl-NL" sz="3500" i="0" u="none" strike="noStrike" baseline="0" dirty="0">
                <a:solidFill>
                  <a:schemeClr val="accent2"/>
                </a:solidFill>
                <a:latin typeface="+mj-lt"/>
              </a:rPr>
              <a:t>we aan de slag met het nieuw doelstellingenkader uit het Belgische strafwetboek?</a:t>
            </a:r>
          </a:p>
          <a:p>
            <a:pPr algn="ctr"/>
            <a:endParaRPr lang="nl-NL" sz="2800" cap="all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nl-BE" sz="2800" dirty="0"/>
              <a:t>Prof. dr. Josephine De Jaegere</a:t>
            </a:r>
          </a:p>
          <a:p>
            <a:pPr algn="ctr"/>
            <a:r>
              <a:rPr lang="nl-BE" sz="2800" dirty="0"/>
              <a:t>Hoofd juridisch team – afdeling beleid</a:t>
            </a:r>
            <a:br>
              <a:rPr lang="nl-BE" sz="2800" dirty="0"/>
            </a:br>
            <a:r>
              <a:rPr lang="nl-BE" sz="2800" dirty="0"/>
              <a:t>Agentschap Justitie en Handhaving </a:t>
            </a:r>
          </a:p>
          <a:p>
            <a:pPr algn="ctr"/>
            <a:endParaRPr lang="nl-BE" sz="2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D80962-5510-F660-5A58-6DBF5067A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2343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938374-B9E4-4A63-BD9A-DFB5FF5D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33350"/>
            <a:ext cx="8064896" cy="936105"/>
          </a:xfrm>
        </p:spPr>
        <p:txBody>
          <a:bodyPr>
            <a:normAutofit/>
          </a:bodyPr>
          <a:lstStyle/>
          <a:p>
            <a:r>
              <a:rPr lang="nl-BE" dirty="0"/>
              <a:t>PROGRAMMA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0A0FA88-CF11-DA8A-AD2A-1F2E5244F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2</a:t>
            </a:fld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5EA1AEF-C4F7-1F0B-5C23-D27A25FC2014}"/>
              </a:ext>
            </a:extLst>
          </p:cNvPr>
          <p:cNvSpPr txBox="1"/>
          <p:nvPr/>
        </p:nvSpPr>
        <p:spPr>
          <a:xfrm>
            <a:off x="539552" y="1916832"/>
            <a:ext cx="900100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nl-BE" sz="3500" dirty="0">
                <a:solidFill>
                  <a:schemeClr val="accent2"/>
                </a:solidFill>
              </a:rPr>
              <a:t>Doelstellingenkader nieuw strafwetboek</a:t>
            </a:r>
            <a:br>
              <a:rPr lang="nl-BE" sz="3500" dirty="0">
                <a:solidFill>
                  <a:schemeClr val="accent2"/>
                </a:solidFill>
              </a:rPr>
            </a:br>
            <a:endParaRPr lang="nl-BE" sz="3500" dirty="0">
              <a:solidFill>
                <a:schemeClr val="accent2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nl-BE" sz="3500" dirty="0">
                <a:solidFill>
                  <a:schemeClr val="accent2"/>
                </a:solidFill>
              </a:rPr>
              <a:t> Voorlichtingsrapport </a:t>
            </a:r>
            <a:br>
              <a:rPr lang="nl-BE" sz="3500" dirty="0">
                <a:solidFill>
                  <a:schemeClr val="accent2"/>
                </a:solidFill>
              </a:rPr>
            </a:br>
            <a:endParaRPr lang="nl-BE" sz="3500" dirty="0">
              <a:solidFill>
                <a:schemeClr val="accent2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nl-BE" sz="3500" dirty="0">
                <a:solidFill>
                  <a:schemeClr val="accent2"/>
                </a:solidFill>
              </a:rPr>
              <a:t> De hervorming is nog niet klaar</a:t>
            </a:r>
          </a:p>
        </p:txBody>
      </p:sp>
    </p:spTree>
    <p:extLst>
      <p:ext uri="{BB962C8B-B14F-4D97-AF65-F5344CB8AC3E}">
        <p14:creationId xmlns:p14="http://schemas.microsoft.com/office/powerpoint/2010/main" val="419620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8385B-D59D-13C6-C637-120C4377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2"/>
                </a:solidFill>
              </a:rPr>
              <a:t>I. Doelstellingenkader nieuw strafwetboek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79AEFA-8C90-FF0D-D8FF-75819B0C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3</a:t>
            </a:fld>
            <a:endParaRPr 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8005F43-0A29-81C0-5C0C-B81C0D79CB0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3568" y="1772816"/>
            <a:ext cx="7920880" cy="351338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1° Uiting geven aan </a:t>
            </a:r>
            <a:r>
              <a:rPr lang="nl-BE" sz="20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maatschappelijke afkeuring;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2° </a:t>
            </a:r>
            <a:r>
              <a:rPr lang="nl-BE" sz="20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Herstel </a:t>
            </a: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van het maatschappelijk evenwicht en schade; </a:t>
            </a:r>
            <a:endParaRPr lang="nl-BE" sz="2000" b="1" dirty="0"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3° </a:t>
            </a:r>
            <a:r>
              <a:rPr lang="nl-BE" sz="20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Maatschappelijke rehabilitatie en re-integratie </a:t>
            </a: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van de dader;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ea typeface="Aptos" panose="020B0004020202020204" pitchFamily="34" charset="0"/>
                <a:cs typeface="Arial" panose="020B0604020202020204" pitchFamily="34" charset="0"/>
              </a:rPr>
              <a:t> 4° </a:t>
            </a:r>
            <a:r>
              <a:rPr lang="nl-BE" sz="2000" b="1" dirty="0">
                <a:ea typeface="Aptos" panose="020B0004020202020204" pitchFamily="34" charset="0"/>
                <a:cs typeface="Arial" panose="020B0604020202020204" pitchFamily="34" charset="0"/>
              </a:rPr>
              <a:t>B</a:t>
            </a:r>
            <a:r>
              <a:rPr lang="nl-BE" sz="20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eschermen</a:t>
            </a: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van de </a:t>
            </a:r>
            <a:r>
              <a:rPr lang="nl-BE" sz="20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maatschappij.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nl-BE" sz="2000" kern="0" dirty="0"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nl-BE" sz="2000" kern="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nl-BE" sz="2000" kern="0" dirty="0">
                <a:ea typeface="Aptos" panose="020B0004020202020204" pitchFamily="34" charset="0"/>
              </a:rPr>
              <a:t>+ Rekening houden met </a:t>
            </a:r>
            <a:r>
              <a:rPr lang="nl-BE" sz="2000" b="1" kern="0" dirty="0">
                <a:ea typeface="Aptos" panose="020B0004020202020204" pitchFamily="34" charset="0"/>
              </a:rPr>
              <a:t>ongewenste neveneffecten </a:t>
            </a:r>
            <a:r>
              <a:rPr lang="nl-BE" sz="2000" kern="0" dirty="0">
                <a:ea typeface="Aptos" panose="020B0004020202020204" pitchFamily="34" charset="0"/>
              </a:rPr>
              <a:t>ten aanzien van de </a:t>
            </a:r>
            <a:br>
              <a:rPr lang="nl-BE" sz="2000" kern="0" dirty="0">
                <a:ea typeface="Aptos" panose="020B0004020202020204" pitchFamily="34" charset="0"/>
              </a:rPr>
            </a:br>
            <a:r>
              <a:rPr lang="nl-BE" sz="2000" kern="0" dirty="0">
                <a:ea typeface="Aptos" panose="020B0004020202020204" pitchFamily="34" charset="0"/>
              </a:rPr>
              <a:t>     rechtstreeks betrokken personen, hun omgeving en de samenleving.</a:t>
            </a:r>
            <a:endParaRPr lang="nl-BE" sz="2000" dirty="0"/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+ Rechtvaardige </a:t>
            </a:r>
            <a:r>
              <a:rPr lang="nl-BE" sz="20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proportionaliteit</a:t>
            </a:r>
            <a:r>
              <a:rPr lang="nl-BE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tussen het misdrijf en de straf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64988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9F23D-690B-7C15-2BDB-522CF38A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… uit de les wetgevingsleer: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83C7BE-3031-ED1A-B5E9-EFF9FA5B9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19" y="1052737"/>
            <a:ext cx="8560410" cy="2088231"/>
          </a:xfrm>
        </p:spPr>
        <p:txBody>
          <a:bodyPr/>
          <a:lstStyle/>
          <a:p>
            <a:r>
              <a:rPr lang="nl-BE" sz="2400" b="1" dirty="0">
                <a:solidFill>
                  <a:schemeClr val="accent2"/>
                </a:solidFill>
              </a:rPr>
              <a:t>Proces gebaseerd op rationale argumenten 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nl-BE" sz="2200" dirty="0">
                <a:solidFill>
                  <a:schemeClr val="accent1"/>
                </a:solidFill>
                <a:sym typeface="Wingdings" panose="05000000000000000000" pitchFamily="2" charset="2"/>
              </a:rPr>
              <a:t>Op maximale wijze doelen bereiken (impact) + 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nl-BE" sz="2200" dirty="0">
                <a:solidFill>
                  <a:schemeClr val="accent1"/>
                </a:solidFill>
                <a:sym typeface="Wingdings" panose="05000000000000000000" pitchFamily="2" charset="2"/>
              </a:rPr>
              <a:t>Op minimale wijze neveneffecten creëren. </a:t>
            </a:r>
          </a:p>
          <a:p>
            <a:r>
              <a:rPr lang="nl-BE" sz="2200" dirty="0">
                <a:solidFill>
                  <a:schemeClr val="accent1"/>
                </a:solidFill>
                <a:sym typeface="Wingdings" panose="05000000000000000000" pitchFamily="2" charset="2"/>
              </a:rPr>
              <a:t>= </a:t>
            </a:r>
            <a:r>
              <a:rPr lang="nl-BE" sz="2200" dirty="0"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redelijke verantwoordingstoets </a:t>
            </a:r>
            <a:br>
              <a:rPr lang="nl-BE" sz="2200" dirty="0">
                <a:solidFill>
                  <a:schemeClr val="accent1"/>
                </a:solidFill>
                <a:sym typeface="Wingdings" panose="05000000000000000000" pitchFamily="2" charset="2"/>
              </a:rPr>
            </a:br>
            <a:endParaRPr lang="nl-BE" sz="22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endParaRPr lang="nl-BE" dirty="0">
              <a:sym typeface="Wingdings" panose="05000000000000000000" pitchFamily="2" charset="2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EFA88C2-3A9D-31DC-05B2-F36574C69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4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21F8D5C-4496-F1B2-63FE-A5D82E645AB6}"/>
              </a:ext>
            </a:extLst>
          </p:cNvPr>
          <p:cNvSpPr txBox="1">
            <a:spLocks/>
          </p:cNvSpPr>
          <p:nvPr/>
        </p:nvSpPr>
        <p:spPr>
          <a:xfrm>
            <a:off x="1098713" y="2780928"/>
            <a:ext cx="5273487" cy="3495675"/>
          </a:xfrm>
          <a:prstGeom prst="rect">
            <a:avLst/>
          </a:prstGeom>
        </p:spPr>
        <p:txBody>
          <a:bodyPr vert="horz" lIns="0" tIns="36000" rIns="0" bIns="3600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spcBef>
                <a:spcPct val="20000"/>
              </a:spcBef>
              <a:buSzPct val="85000"/>
              <a:buFont typeface="Wingdings" panose="05000000000000000000" pitchFamily="2" charset="2"/>
              <a:buChar char="§"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6000" indent="-216000" algn="l" defTabSz="914400" rtl="0" eaLnBrk="1" latinLnBrk="0" hangingPunct="1">
              <a:spcBef>
                <a:spcPct val="20000"/>
              </a:spcBef>
              <a:buSzPct val="85000"/>
              <a:buFont typeface="Wingdings" panose="05000000000000000000" pitchFamily="2" charset="2"/>
              <a:buChar char="§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000" indent="-216000" algn="l" defTabSz="914400" rtl="0" eaLnBrk="1" latinLnBrk="0" hangingPunct="1">
              <a:spcBef>
                <a:spcPct val="20000"/>
              </a:spcBef>
              <a:buSzPct val="85000"/>
              <a:buFont typeface="Wingdings" panose="05000000000000000000" pitchFamily="2" charset="2"/>
              <a:buChar char="§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96000" indent="-216000" algn="l" defTabSz="914400" rtl="0" eaLnBrk="1" latinLnBrk="0" hangingPunct="1">
              <a:spcBef>
                <a:spcPct val="20000"/>
              </a:spcBef>
              <a:buSzPct val="85000"/>
              <a:buFont typeface="Wingdings" panose="05000000000000000000" pitchFamily="2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000" dirty="0"/>
              <a:t>(1) Streeft de maatregel een </a:t>
            </a:r>
            <a:r>
              <a:rPr lang="nl-BE" sz="2000" b="1" dirty="0"/>
              <a:t>legitiem doel </a:t>
            </a:r>
            <a:r>
              <a:rPr lang="nl-BE" sz="2000" dirty="0"/>
              <a:t>na? </a:t>
            </a:r>
          </a:p>
          <a:p>
            <a:r>
              <a:rPr lang="nl-BE" sz="2000" dirty="0"/>
              <a:t>(2) Is de maatregel wel effectief om dat </a:t>
            </a:r>
            <a:r>
              <a:rPr lang="nl-BE" sz="2000" b="1" dirty="0"/>
              <a:t>doel </a:t>
            </a:r>
            <a:r>
              <a:rPr lang="nl-BE" sz="2000" dirty="0"/>
              <a:t>te bereiken? </a:t>
            </a:r>
          </a:p>
          <a:p>
            <a:r>
              <a:rPr lang="nl-BE" sz="2000" dirty="0"/>
              <a:t>(3) Is de maatregel wel </a:t>
            </a:r>
            <a:r>
              <a:rPr lang="nl-BE" sz="2000" b="1" dirty="0"/>
              <a:t>noodzakelijk</a:t>
            </a:r>
            <a:r>
              <a:rPr lang="nl-BE" sz="2000" dirty="0"/>
              <a:t>, in de zin dat er geen (minstens even effectieve) maatregelen zijn om dat doel te bereiken?</a:t>
            </a:r>
          </a:p>
          <a:p>
            <a:r>
              <a:rPr lang="nl-BE" sz="2000" dirty="0"/>
              <a:t>(4) Is de maatregel wel </a:t>
            </a:r>
            <a:r>
              <a:rPr lang="nl-BE" sz="2000" b="1" dirty="0"/>
              <a:t>evenredig, </a:t>
            </a:r>
            <a:r>
              <a:rPr lang="nl-BE" sz="2000" dirty="0"/>
              <a:t>in de zin dat de voordelen ervan wel opwegen tegen de nadelen?  </a:t>
            </a:r>
          </a:p>
          <a:p>
            <a:endParaRPr lang="nl-BE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BFE03EA-854F-6187-3C55-B6FD8B7CEE0C}"/>
              </a:ext>
            </a:extLst>
          </p:cNvPr>
          <p:cNvSpPr txBox="1"/>
          <p:nvPr/>
        </p:nvSpPr>
        <p:spPr>
          <a:xfrm>
            <a:off x="6804557" y="2981346"/>
            <a:ext cx="24642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87263B"/>
                </a:solidFill>
              </a:rPr>
              <a:t>Discussiepunt: </a:t>
            </a:r>
          </a:p>
          <a:p>
            <a:br>
              <a:rPr lang="nl-NL" dirty="0">
                <a:solidFill>
                  <a:srgbClr val="87263B"/>
                </a:solidFill>
              </a:rPr>
            </a:br>
            <a:r>
              <a:rPr lang="nl-NL" dirty="0">
                <a:solidFill>
                  <a:srgbClr val="87263B"/>
                </a:solidFill>
              </a:rPr>
              <a:t>is dit wel een “juridische” toets? </a:t>
            </a:r>
          </a:p>
          <a:p>
            <a:endParaRPr lang="nl-NL" dirty="0">
              <a:solidFill>
                <a:srgbClr val="87263B"/>
              </a:solidFill>
            </a:endParaRPr>
          </a:p>
          <a:p>
            <a:r>
              <a:rPr lang="nl-NL" b="1" dirty="0">
                <a:solidFill>
                  <a:srgbClr val="87263B"/>
                </a:solidFill>
              </a:rPr>
              <a:t>Belang van: 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rgbClr val="87263B"/>
                </a:solidFill>
              </a:rPr>
              <a:t>Interdisciplinariteit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rgbClr val="87263B"/>
                </a:solidFill>
              </a:rPr>
              <a:t>Motivering</a:t>
            </a:r>
          </a:p>
          <a:p>
            <a:pPr marL="285750" indent="-285750">
              <a:buFontTx/>
              <a:buChar char="-"/>
            </a:pPr>
            <a:endParaRPr lang="nl-BE" dirty="0">
              <a:solidFill>
                <a:srgbClr val="C00000"/>
              </a:solidFill>
            </a:endParaRPr>
          </a:p>
        </p:txBody>
      </p:sp>
      <p:sp>
        <p:nvSpPr>
          <p:cNvPr id="8" name="Rechteraccolade 7">
            <a:extLst>
              <a:ext uri="{FF2B5EF4-FFF2-40B4-BE49-F238E27FC236}">
                <a16:creationId xmlns:a16="http://schemas.microsoft.com/office/drawing/2014/main" id="{D86F08F3-46C8-91D4-BF96-99017455D6DA}"/>
              </a:ext>
            </a:extLst>
          </p:cNvPr>
          <p:cNvSpPr/>
          <p:nvPr/>
        </p:nvSpPr>
        <p:spPr>
          <a:xfrm>
            <a:off x="6403167" y="2742755"/>
            <a:ext cx="374073" cy="30625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>
              <a:solidFill>
                <a:srgbClr val="8726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770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19D03-960A-02F6-C40F-0EB948A6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04664"/>
            <a:ext cx="8064896" cy="936105"/>
          </a:xfrm>
        </p:spPr>
        <p:txBody>
          <a:bodyPr>
            <a:noAutofit/>
          </a:bodyPr>
          <a:lstStyle/>
          <a:p>
            <a:r>
              <a:rPr lang="nl-NL" dirty="0"/>
              <a:t>Elementen die kunnen bijdragen aan een kwaliteitsvol beslissingsproces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9B3CA5-908C-5CD1-19E0-18539A1FF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5</a:t>
            </a:fld>
            <a:endParaRPr lang="nl-NL"/>
          </a:p>
        </p:txBody>
      </p:sp>
      <p:graphicFrame>
        <p:nvGraphicFramePr>
          <p:cNvPr id="5" name="Tijdelijke aanduiding voor inhoud 3">
            <a:extLst>
              <a:ext uri="{FF2B5EF4-FFF2-40B4-BE49-F238E27FC236}">
                <a16:creationId xmlns:a16="http://schemas.microsoft.com/office/drawing/2014/main" id="{3C1A9926-D20D-8968-7BA5-65A802EA4B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0441480"/>
              </p:ext>
            </p:extLst>
          </p:nvPr>
        </p:nvGraphicFramePr>
        <p:xfrm>
          <a:off x="678656" y="1556792"/>
          <a:ext cx="7786688" cy="4398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436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FB58D-7455-54CB-6B8C-F91F196D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2"/>
                </a:solidFill>
              </a:rPr>
              <a:t>II. Het nieuw voorlichtingsrapport 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4E9B43E-A445-7208-B00A-A4DAB35D8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6</a:t>
            </a:fld>
            <a:endParaRPr lang="nl-NL"/>
          </a:p>
        </p:txBody>
      </p:sp>
      <p:sp>
        <p:nvSpPr>
          <p:cNvPr id="5" name="Tijdelijke aanduiding voor inhoud 8">
            <a:extLst>
              <a:ext uri="{FF2B5EF4-FFF2-40B4-BE49-F238E27FC236}">
                <a16:creationId xmlns:a16="http://schemas.microsoft.com/office/drawing/2014/main" id="{4AA84C4D-2F02-3ED1-82BC-845EE6F1E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20" y="1268760"/>
            <a:ext cx="8064500" cy="4895850"/>
          </a:xfrm>
        </p:spPr>
        <p:txBody>
          <a:bodyPr/>
          <a:lstStyle/>
          <a:p>
            <a:pPr>
              <a:buNone/>
            </a:pPr>
            <a:r>
              <a:rPr lang="nl-NL" sz="2500" b="1" dirty="0"/>
              <a:t>Waarom advisering? </a:t>
            </a:r>
            <a:endParaRPr lang="nl-NL" sz="1800" i="1" dirty="0">
              <a:solidFill>
                <a:srgbClr val="37363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l-BE" sz="1800" b="1" dirty="0"/>
              <a:t>Effectief en werkbaar </a:t>
            </a:r>
          </a:p>
          <a:p>
            <a:r>
              <a:rPr lang="nl-BE" sz="1200" dirty="0"/>
              <a:t>	</a:t>
            </a:r>
            <a:r>
              <a:rPr lang="nl-BE" sz="1800" dirty="0"/>
              <a:t>&gt;&lt; Contraproductief</a:t>
            </a:r>
            <a:br>
              <a:rPr lang="nl-BE" sz="1800" dirty="0"/>
            </a:br>
            <a:r>
              <a:rPr lang="nl-BE" sz="1800" dirty="0"/>
              <a:t>	&gt;&lt; Tijdsverlies 							&gt;&lt; Herroeping / vervangende straf </a:t>
            </a:r>
            <a:endParaRPr lang="nl-NL" sz="1800" dirty="0">
              <a:solidFill>
                <a:srgbClr val="000000"/>
              </a:solidFill>
            </a:endParaRPr>
          </a:p>
          <a:p>
            <a:pPr algn="just">
              <a:buNone/>
            </a:pPr>
            <a:endParaRPr lang="nl-BE" sz="1800" dirty="0">
              <a:solidFill>
                <a:srgbClr val="000000"/>
              </a:solidFill>
            </a:endParaRPr>
          </a:p>
          <a:p>
            <a:pPr algn="just">
              <a:buNone/>
            </a:pPr>
            <a:r>
              <a:rPr lang="nl-BE" sz="2500" b="1" dirty="0"/>
              <a:t>Advisering in de straftoemetingsfase </a:t>
            </a:r>
          </a:p>
          <a:p>
            <a:pPr algn="just">
              <a:buNone/>
            </a:pPr>
            <a:endParaRPr lang="nl-BE" sz="2500" b="1" dirty="0"/>
          </a:p>
          <a:p>
            <a:pPr algn="just">
              <a:buNone/>
            </a:pPr>
            <a:endParaRPr lang="nl-NL" sz="2500" b="1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C38808C-6BE6-C44D-AC3D-B27DCE40AB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082436"/>
              </p:ext>
            </p:extLst>
          </p:nvPr>
        </p:nvGraphicFramePr>
        <p:xfrm>
          <a:off x="1619672" y="29249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397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768F5A-06D2-BEAA-8B8D-D3D4E11E5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Art. 31 strafwetboek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CAC46C-24D8-13EF-A5DE-52AA7501E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7</a:t>
            </a:fld>
            <a:endParaRPr lang="nl-NL"/>
          </a:p>
        </p:txBody>
      </p:sp>
      <p:sp>
        <p:nvSpPr>
          <p:cNvPr id="5" name="Tijdelijke aanduiding voor inhoud 8">
            <a:extLst>
              <a:ext uri="{FF2B5EF4-FFF2-40B4-BE49-F238E27FC236}">
                <a16:creationId xmlns:a16="http://schemas.microsoft.com/office/drawing/2014/main" id="{6A5ACCC4-0CFF-6DE6-DF0B-77BC029A7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96975"/>
            <a:ext cx="8064500" cy="4895850"/>
          </a:xfrm>
        </p:spPr>
        <p:txBody>
          <a:bodyPr/>
          <a:lstStyle/>
          <a:p>
            <a:pPr algn="just">
              <a:buNone/>
            </a:pPr>
            <a:endParaRPr lang="nl-NL" sz="1800" i="1" dirty="0">
              <a:solidFill>
                <a:srgbClr val="373636"/>
              </a:solidFill>
            </a:endParaRPr>
          </a:p>
          <a:p>
            <a:pPr algn="ctr">
              <a:buNone/>
            </a:pPr>
            <a:r>
              <a:rPr lang="nl-NL" sz="1800" b="0" i="1" u="none" strike="noStrike" dirty="0">
                <a:solidFill>
                  <a:srgbClr val="373636"/>
                </a:solidFill>
                <a:effectLst/>
              </a:rPr>
              <a:t>“Met het oog op het opleggen van de meest geschikte straf </a:t>
            </a:r>
            <a:r>
              <a:rPr lang="nl-NL" sz="1800" b="0" i="1" u="none" strike="noStrike" dirty="0">
                <a:solidFill>
                  <a:srgbClr val="0070C0"/>
                </a:solidFill>
                <a:effectLst/>
              </a:rPr>
              <a:t>of maatregel </a:t>
            </a:r>
            <a:r>
              <a:rPr lang="nl-NL" sz="1800" b="0" i="1" u="none" strike="noStrike" dirty="0">
                <a:solidFill>
                  <a:srgbClr val="373636"/>
                </a:solidFill>
                <a:effectLst/>
              </a:rPr>
              <a:t>kan het openbaar ministerie of de rechter bij wie de zaak aanhangig werd gemaakt, aan de bevoegde dienst </a:t>
            </a:r>
            <a:r>
              <a:rPr lang="nl-NL" sz="1800" b="0" i="1" u="none" strike="noStrike" dirty="0">
                <a:solidFill>
                  <a:srgbClr val="0070C0"/>
                </a:solidFill>
                <a:effectLst/>
              </a:rPr>
              <a:t>van de gemeenschappen </a:t>
            </a:r>
            <a:r>
              <a:rPr lang="nl-NL" sz="1800" b="0" i="1" u="none" strike="noStrike" dirty="0">
                <a:solidFill>
                  <a:srgbClr val="373636"/>
                </a:solidFill>
                <a:effectLst/>
              </a:rPr>
              <a:t>van het gerechtelijk arrondissement van de verblijfplaats van de beklaagde of de beschuldigde de opdracht geven een voorlichtingsrapport op te stellen </a:t>
            </a:r>
            <a:r>
              <a:rPr lang="nl-NL" sz="1800" b="0" i="1" dirty="0">
                <a:solidFill>
                  <a:srgbClr val="373636"/>
                </a:solidFill>
                <a:effectLst/>
              </a:rPr>
              <a:t>teneinde </a:t>
            </a:r>
            <a:r>
              <a:rPr lang="nl-NL" sz="1800" i="1" dirty="0">
                <a:solidFill>
                  <a:srgbClr val="373636"/>
                </a:solidFill>
                <a:effectLst/>
              </a:rPr>
              <a:t>de pertinente informatie </a:t>
            </a:r>
            <a:r>
              <a:rPr lang="nl-NL" sz="1800" b="0" i="1" dirty="0">
                <a:solidFill>
                  <a:srgbClr val="373636"/>
                </a:solidFill>
                <a:effectLst/>
              </a:rPr>
              <a:t>te verstrekken die van aard is de rechter </a:t>
            </a:r>
            <a:r>
              <a:rPr lang="nl-NL" sz="1800" b="1" i="1" dirty="0">
                <a:solidFill>
                  <a:srgbClr val="373636"/>
                </a:solidFill>
                <a:effectLst/>
              </a:rPr>
              <a:t>in te lichten over de opportuniteit van de </a:t>
            </a:r>
            <a:r>
              <a:rPr lang="nl-NL" sz="1800" b="1" i="1" dirty="0">
                <a:solidFill>
                  <a:srgbClr val="0070C0"/>
                </a:solidFill>
                <a:effectLst/>
              </a:rPr>
              <a:t>mogelijke</a:t>
            </a:r>
            <a:r>
              <a:rPr lang="nl-NL" sz="1800" b="1" i="1" dirty="0">
                <a:solidFill>
                  <a:srgbClr val="373636"/>
                </a:solidFill>
                <a:effectLst/>
              </a:rPr>
              <a:t> straffen of maatregelen</a:t>
            </a:r>
            <a:r>
              <a:rPr lang="nl-NL" sz="1800" b="0" i="1" dirty="0">
                <a:solidFill>
                  <a:srgbClr val="373636"/>
                </a:solidFill>
                <a:effectLst/>
              </a:rPr>
              <a:t>.</a:t>
            </a:r>
            <a:r>
              <a:rPr lang="nl-NL" sz="1800" b="0" i="1" u="none" strike="noStrike" dirty="0">
                <a:solidFill>
                  <a:srgbClr val="373636"/>
                </a:solidFill>
                <a:effectLst/>
              </a:rPr>
              <a:t> </a:t>
            </a:r>
          </a:p>
          <a:p>
            <a:pPr algn="ctr">
              <a:buNone/>
            </a:pPr>
            <a:endParaRPr lang="nl-NL" sz="1800" b="0" i="1" dirty="0">
              <a:solidFill>
                <a:srgbClr val="373636"/>
              </a:solidFill>
            </a:endParaRPr>
          </a:p>
          <a:p>
            <a:pPr algn="ctr">
              <a:buNone/>
            </a:pPr>
            <a:r>
              <a:rPr lang="nl-NL" sz="1800" b="0" i="1" u="none" strike="noStrike" dirty="0">
                <a:solidFill>
                  <a:srgbClr val="373636"/>
                </a:solidFill>
                <a:effectLst/>
              </a:rPr>
              <a:t>De Koning bepaalt de inhoud en de nadere regels betreffende het opstellen van het voorlichtingsrapport.”</a:t>
            </a:r>
          </a:p>
          <a:p>
            <a:pPr algn="just">
              <a:buNone/>
            </a:pPr>
            <a:r>
              <a:rPr lang="nl-NL" sz="18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nl-NL" sz="1800" b="0" i="0" dirty="0">
                <a:solidFill>
                  <a:srgbClr val="000000"/>
                </a:solidFill>
                <a:effectLst/>
              </a:rPr>
            </a:br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1466921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CF7BA8-D378-E026-3808-82B214605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KB voorlichtingsrapport 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40784E-E383-0F82-36AA-C4ED571AD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53" y="1268760"/>
            <a:ext cx="8064896" cy="4895850"/>
          </a:xfrm>
        </p:spPr>
        <p:txBody>
          <a:bodyPr/>
          <a:lstStyle/>
          <a:p>
            <a:r>
              <a:rPr lang="nl-BE" sz="2000" b="1" u="sng" dirty="0">
                <a:solidFill>
                  <a:schemeClr val="accent2"/>
                </a:solidFill>
                <a:effectLst/>
                <a:latin typeface="+mj-lt"/>
                <a:ea typeface="Times New Roman" panose="02020603050405020304" pitchFamily="18" charset="0"/>
              </a:rPr>
              <a:t>Omschrijving opdracht: </a:t>
            </a:r>
            <a:endParaRPr lang="nl-BE" sz="2000" b="0" i="1" dirty="0">
              <a:solidFill>
                <a:schemeClr val="accent2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nl-BE" sz="2000" b="0" i="1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nl-BE" sz="2000" b="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“De opdracht van de bevoegde dienst van de gemeenschappen bestaat er in de pertinente informatie te verstrekken die van aard is de opdrachtgever in te lichten over de </a:t>
            </a:r>
            <a:r>
              <a:rPr lang="nl-BE" sz="2000" b="1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opportuniteit van de verschillende mogelijke vrijheidsbeperkende straffen of maatregelen</a:t>
            </a:r>
            <a:r>
              <a:rPr lang="nl-BE" sz="2000" b="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. Het voorlichtingsrapport omvat hiertoe de elementen met betrekking tot </a:t>
            </a:r>
            <a:r>
              <a:rPr lang="nl-BE" sz="20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de </a:t>
            </a:r>
            <a:r>
              <a:rPr lang="nl-BE" sz="2000" b="1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context van de feiten </a:t>
            </a:r>
            <a:r>
              <a:rPr lang="nl-BE" sz="20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en de </a:t>
            </a:r>
            <a:r>
              <a:rPr lang="nl-BE" sz="2000" b="1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persoonlijke situatie </a:t>
            </a:r>
            <a:r>
              <a:rPr lang="nl-BE" sz="20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van de beklaagde of de beschuldigde.”</a:t>
            </a:r>
          </a:p>
          <a:p>
            <a:pPr algn="just">
              <a:buNone/>
            </a:pPr>
            <a:endParaRPr lang="nl-BE" sz="2000" i="1" dirty="0">
              <a:solidFill>
                <a:srgbClr val="000000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nl-BE" sz="2000" b="1" u="sng" dirty="0">
                <a:solidFill>
                  <a:schemeClr val="accent2"/>
                </a:solidFill>
                <a:effectLst/>
                <a:latin typeface="+mj-lt"/>
                <a:ea typeface="Times New Roman" panose="02020603050405020304" pitchFamily="18" charset="0"/>
              </a:rPr>
              <a:t>Termijnen</a:t>
            </a:r>
            <a:endParaRPr lang="nl-BE" sz="2000" b="1" u="sng" dirty="0">
              <a:solidFill>
                <a:schemeClr val="accent2"/>
              </a:solidFill>
              <a:latin typeface="+mj-lt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b="0" dirty="0">
                <a:latin typeface="+mj-lt"/>
                <a:ea typeface="Times New Roman" panose="02020603050405020304" pitchFamily="18" charset="0"/>
              </a:rPr>
              <a:t>Minimum t</a:t>
            </a:r>
            <a:r>
              <a:rPr lang="nl-BE" sz="2000" b="0" dirty="0">
                <a:effectLst/>
                <a:latin typeface="+mj-lt"/>
                <a:ea typeface="Times New Roman" panose="02020603050405020304" pitchFamily="18" charset="0"/>
              </a:rPr>
              <a:t>wee maanden OF één maand indien beklaagde/beschuldigde in voorlopige hechtenis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+mj-lt"/>
                <a:ea typeface="Times New Roman" panose="02020603050405020304" pitchFamily="18" charset="0"/>
              </a:rPr>
              <a:t>W</a:t>
            </a:r>
            <a:r>
              <a:rPr lang="nl-BE" sz="2000" b="0" dirty="0">
                <a:effectLst/>
                <a:latin typeface="+mj-lt"/>
                <a:ea typeface="Times New Roman" panose="02020603050405020304" pitchFamily="18" charset="0"/>
              </a:rPr>
              <a:t>erkelijke termijn te bepalen of verlengen door de opdrachtgever.  </a:t>
            </a:r>
          </a:p>
          <a:p>
            <a:endParaRPr lang="nl-BE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23BFAD-82BE-77DF-168D-9040799C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257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BF90B-3239-9DAD-31E9-EE0B77D63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Methodologie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2329124-0ECE-1177-677E-B114B0959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9</a:t>
            </a:fld>
            <a:endParaRPr lang="nl-NL"/>
          </a:p>
        </p:txBody>
      </p:sp>
      <p:sp>
        <p:nvSpPr>
          <p:cNvPr id="5" name="Tijdelijke aanduiding voor inhoud 1">
            <a:extLst>
              <a:ext uri="{FF2B5EF4-FFF2-40B4-BE49-F238E27FC236}">
                <a16:creationId xmlns:a16="http://schemas.microsoft.com/office/drawing/2014/main" id="{51876CD7-4630-E822-E14D-DBDD81075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196975"/>
            <a:ext cx="8064500" cy="48958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 sz="22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576000" marR="0" indent="-2880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 sz="2200" kern="1200" spc="0" baseline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2pPr>
            <a:lvl3pPr marL="864000" marR="0" indent="-2880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 sz="20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3pPr>
            <a:lvl4pPr marL="1152000" marR="0" indent="-2880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5"/>
              </a:buBlip>
              <a:tabLst/>
              <a:defRPr sz="20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4pPr>
            <a:lvl5pPr marL="1440000" marR="0" indent="-2880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 sz="20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b="1" dirty="0">
                <a:solidFill>
                  <a:schemeClr val="accent2"/>
                </a:solidFill>
                <a:latin typeface="+mn-lt"/>
              </a:rPr>
              <a:t>RISK-NEED-RESPONSIVITY (RNR)-model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nl-NL" sz="2000" b="0" dirty="0">
                <a:solidFill>
                  <a:schemeClr val="tx2"/>
                </a:solidFill>
                <a:latin typeface="+mn-lt"/>
                <a:sym typeface="Wingdings" panose="05000000000000000000" pitchFamily="2" charset="2"/>
              </a:rPr>
              <a:t>I</a:t>
            </a:r>
            <a:r>
              <a:rPr lang="nl-NL" sz="2000" b="0" dirty="0">
                <a:solidFill>
                  <a:schemeClr val="tx2"/>
                </a:solidFill>
                <a:latin typeface="+mn-lt"/>
              </a:rPr>
              <a:t>nput voor strafdoelstellingen 2°, 3° (en 4°?) / neveneffecten 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nl-NL" sz="18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nl-NL" sz="1800" dirty="0">
              <a:latin typeface="+mn-lt"/>
            </a:endParaRPr>
          </a:p>
          <a:p>
            <a:pPr>
              <a:buNone/>
            </a:pPr>
            <a:endParaRPr lang="nl-NL" sz="1800" dirty="0">
              <a:latin typeface="+mn-lt"/>
            </a:endParaRPr>
          </a:p>
          <a:p>
            <a:pPr>
              <a:buNone/>
            </a:pPr>
            <a:endParaRPr lang="nl-NL" sz="1800" dirty="0">
              <a:latin typeface="+mn-lt"/>
            </a:endParaRPr>
          </a:p>
          <a:p>
            <a:pPr>
              <a:buNone/>
            </a:pPr>
            <a:endParaRPr lang="nl-NL" sz="1800" dirty="0">
              <a:latin typeface="+mn-lt"/>
            </a:endParaRPr>
          </a:p>
          <a:p>
            <a:pPr>
              <a:buNone/>
            </a:pPr>
            <a:endParaRPr lang="nl-NL" sz="1800" dirty="0">
              <a:latin typeface="+mn-lt"/>
            </a:endParaRPr>
          </a:p>
          <a:p>
            <a:pPr>
              <a:buNone/>
            </a:pPr>
            <a:endParaRPr lang="nl-NL" sz="1800" b="1" dirty="0">
              <a:solidFill>
                <a:schemeClr val="accent1"/>
              </a:solidFill>
              <a:latin typeface="+mn-lt"/>
            </a:endParaRPr>
          </a:p>
          <a:p>
            <a:pPr>
              <a:buNone/>
            </a:pPr>
            <a:endParaRPr lang="nl-NL" sz="1800" dirty="0">
              <a:solidFill>
                <a:schemeClr val="accent1"/>
              </a:solidFill>
              <a:latin typeface="+mn-lt"/>
            </a:endParaRPr>
          </a:p>
          <a:p>
            <a:pPr>
              <a:buNone/>
            </a:pPr>
            <a:endParaRPr lang="nl-NL" sz="1800" b="1" dirty="0">
              <a:solidFill>
                <a:srgbClr val="C00000"/>
              </a:solidFill>
              <a:latin typeface="+mn-lt"/>
            </a:endParaRPr>
          </a:p>
          <a:p>
            <a:pPr>
              <a:buNone/>
            </a:pPr>
            <a:endParaRPr lang="nl-NL" sz="2000" b="1" dirty="0">
              <a:solidFill>
                <a:srgbClr val="C00000"/>
              </a:solidFill>
              <a:latin typeface="+mn-lt"/>
            </a:endParaRPr>
          </a:p>
          <a:p>
            <a:pPr>
              <a:buNone/>
            </a:pPr>
            <a:endParaRPr lang="nl-NL" sz="2000" b="1" dirty="0">
              <a:solidFill>
                <a:srgbClr val="C00000"/>
              </a:solidFill>
              <a:latin typeface="+mn-lt"/>
            </a:endParaRPr>
          </a:p>
          <a:p>
            <a:pPr>
              <a:buNone/>
            </a:pPr>
            <a:r>
              <a:rPr lang="nl-NL" sz="2000" b="1" dirty="0">
                <a:solidFill>
                  <a:schemeClr val="accent2"/>
                </a:solidFill>
                <a:latin typeface="+mn-lt"/>
              </a:rPr>
              <a:t>Let op: </a:t>
            </a:r>
            <a:r>
              <a:rPr lang="nl-NL" sz="2000" b="0" dirty="0">
                <a:solidFill>
                  <a:schemeClr val="tx2"/>
                </a:solidFill>
                <a:latin typeface="+mn-lt"/>
              </a:rPr>
              <a:t>proportionaliteit en nood aan uiting van maatschappelijk afkeuring (1°) (publiek signaal) kan enkel worden beoordeeld door de rechter</a:t>
            </a:r>
            <a:endParaRPr lang="nl-NL" sz="2000" dirty="0">
              <a:solidFill>
                <a:schemeClr val="tx2"/>
              </a:solidFill>
              <a:latin typeface="+mn-lt"/>
            </a:endParaRPr>
          </a:p>
          <a:p>
            <a:pPr lvl="1"/>
            <a:endParaRPr lang="nl-NL" dirty="0">
              <a:latin typeface="+mn-lt"/>
            </a:endParaRPr>
          </a:p>
          <a:p>
            <a:pPr marL="288000" lvl="1" indent="0">
              <a:buNone/>
            </a:pPr>
            <a:endParaRPr lang="nl-NL" dirty="0">
              <a:latin typeface="+mn-lt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F9F6FE0-3F08-359E-D4BD-3B1833F121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58443"/>
              </p:ext>
            </p:extLst>
          </p:nvPr>
        </p:nvGraphicFramePr>
        <p:xfrm>
          <a:off x="2483768" y="1861893"/>
          <a:ext cx="4752528" cy="3134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69119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D9986-7A51-2655-2978-F78E304F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informatieverzamelingsformat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B3CBBF4-FD49-829C-9568-BBA5F8F1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10</a:t>
            </a:fld>
            <a:endParaRPr lang="nl-NL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1FF538A0-92E0-CD6C-45AD-F72A5740BCD3}"/>
              </a:ext>
            </a:extLst>
          </p:cNvPr>
          <p:cNvSpPr txBox="1">
            <a:spLocks/>
          </p:cNvSpPr>
          <p:nvPr/>
        </p:nvSpPr>
        <p:spPr bwMode="auto">
          <a:xfrm>
            <a:off x="496821" y="1118925"/>
            <a:ext cx="3739129" cy="3050309"/>
          </a:xfrm>
          <a:prstGeom prst="rect">
            <a:avLst/>
          </a:prstGeom>
          <a:noFill/>
          <a:ln w="9525">
            <a:solidFill>
              <a:srgbClr val="EACED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Geschiedenis van antisociaal gedrag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0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Antisociaal persoonlijkheidspatroon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Antisociale cognities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Antisociaal netwerk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Dagbesteding (werk/school)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Familiale en relationele omstandigheden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Vrijetijdsbesteding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Middelenmisbruik 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949BFB76-DEAF-9665-4F23-1CB0D54E406E}"/>
              </a:ext>
            </a:extLst>
          </p:cNvPr>
          <p:cNvSpPr txBox="1">
            <a:spLocks/>
          </p:cNvSpPr>
          <p:nvPr/>
        </p:nvSpPr>
        <p:spPr bwMode="auto">
          <a:xfrm>
            <a:off x="497155" y="4235421"/>
            <a:ext cx="3714805" cy="1143615"/>
          </a:xfrm>
          <a:prstGeom prst="rect">
            <a:avLst/>
          </a:prstGeom>
          <a:noFill/>
          <a:ln w="9525">
            <a:solidFill>
              <a:srgbClr val="EACED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 startAt="9"/>
              <a:tabLst/>
              <a:defRPr/>
            </a:pPr>
            <a:r>
              <a:rPr kumimoji="0" lang="nl-BE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Financiële situatie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 startAt="9"/>
              <a:tabLst/>
              <a:defRPr/>
            </a:pPr>
            <a:r>
              <a:rPr kumimoji="0" lang="nl-BE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Woonsituatie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C33F087-1905-3109-153C-8649B6058C25}"/>
              </a:ext>
            </a:extLst>
          </p:cNvPr>
          <p:cNvSpPr txBox="1">
            <a:spLocks/>
          </p:cNvSpPr>
          <p:nvPr/>
        </p:nvSpPr>
        <p:spPr bwMode="auto">
          <a:xfrm>
            <a:off x="505218" y="5445224"/>
            <a:ext cx="3778750" cy="1143615"/>
          </a:xfrm>
          <a:prstGeom prst="rect">
            <a:avLst/>
          </a:prstGeom>
          <a:noFill/>
          <a:ln w="9525">
            <a:solidFill>
              <a:srgbClr val="EACED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+mj-lt"/>
              <a:buAutoNum type="arabicPeriod" startAt="11"/>
              <a:tabLst/>
              <a:defRPr/>
            </a:pPr>
            <a:r>
              <a:rPr kumimoji="0" lang="nl-B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Specifieke responsiviteitfactoren </a:t>
            </a:r>
          </a:p>
          <a:p>
            <a:pPr marL="0" marR="0" lvl="0" indent="0" algn="just" defTabSz="4572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C73954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nl-B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Demografische gegevens, individuele kenmerken, fysieke gezondheid, mentale/psychische gezondheid,</a:t>
            </a:r>
            <a:r>
              <a:rPr kumimoji="0" lang="nl-BE" sz="1200" b="0" i="1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…</a:t>
            </a:r>
            <a:endParaRPr kumimoji="0" lang="nl-BE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3C861BF-CED1-1951-ACD2-D35AE9279ABA}"/>
              </a:ext>
            </a:extLst>
          </p:cNvPr>
          <p:cNvSpPr txBox="1"/>
          <p:nvPr/>
        </p:nvSpPr>
        <p:spPr>
          <a:xfrm>
            <a:off x="4235950" y="1315117"/>
            <a:ext cx="4535163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marR="0" lvl="0" indent="-2857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nl-BE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Central 8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 </a:t>
            </a:r>
            <a:r>
              <a:rPr kumimoji="0" lang="nl-B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Calibri" panose="020F0502020204030204" pitchFamily="34" charset="0"/>
              </a:rPr>
              <a:t>(</a:t>
            </a:r>
            <a:r>
              <a:rPr lang="nl-BE" sz="1600" i="1" noProof="0" dirty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A</a:t>
            </a:r>
            <a:r>
              <a:rPr kumimoji="0" lang="nl-B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Calibri" panose="020F0502020204030204" pitchFamily="34" charset="0"/>
              </a:rPr>
              <a:t>ndrews &amp; </a:t>
            </a:r>
            <a:r>
              <a:rPr lang="nl-BE" sz="1600" i="1" dirty="0">
                <a:solidFill>
                  <a:prstClr val="black">
                    <a:lumMod val="50000"/>
                    <a:lumOff val="50000"/>
                  </a:prstClr>
                </a:solidFill>
                <a:cs typeface="Calibri" panose="020F0502020204030204" pitchFamily="34" charset="0"/>
              </a:rPr>
              <a:t>B</a:t>
            </a:r>
            <a:r>
              <a:rPr kumimoji="0" lang="nl-BE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Calibri" panose="020F0502020204030204" pitchFamily="34" charset="0"/>
              </a:rPr>
              <a:t>onta</a:t>
            </a:r>
            <a:r>
              <a:rPr kumimoji="0" lang="nl-B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Calibri" panose="020F0502020204030204" pitchFamily="34" charset="0"/>
              </a:rPr>
              <a:t>, 2017, 2023) 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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Risicofactoren / criminogene behoeften </a:t>
            </a:r>
          </a:p>
          <a:p>
            <a:pPr marL="285750" marR="0" lvl="0" indent="-2857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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Beschermende factoren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4DDEB5E-0A15-91DC-B25B-A0C0401BE565}"/>
              </a:ext>
            </a:extLst>
          </p:cNvPr>
          <p:cNvSpPr txBox="1"/>
          <p:nvPr/>
        </p:nvSpPr>
        <p:spPr>
          <a:xfrm>
            <a:off x="4211960" y="4083168"/>
            <a:ext cx="5592997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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Contextuele factoren </a:t>
            </a:r>
          </a:p>
          <a:p>
            <a:pPr marL="285750" marR="0" lvl="0" indent="-2857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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Indirecte invloed op risico- of beschermende factoren </a:t>
            </a:r>
          </a:p>
          <a:p>
            <a:pPr marL="285750" marR="0" lvl="0" indent="-2857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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Responsiviteitsfactoren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06EA4B1-3D53-9F55-0391-7B9AD1F9BA04}"/>
              </a:ext>
            </a:extLst>
          </p:cNvPr>
          <p:cNvSpPr txBox="1"/>
          <p:nvPr/>
        </p:nvSpPr>
        <p:spPr>
          <a:xfrm>
            <a:off x="4235950" y="5745046"/>
            <a:ext cx="3826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"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Individualisering van de interventie </a:t>
            </a:r>
          </a:p>
        </p:txBody>
      </p:sp>
    </p:spTree>
    <p:extLst>
      <p:ext uri="{BB962C8B-B14F-4D97-AF65-F5344CB8AC3E}">
        <p14:creationId xmlns:p14="http://schemas.microsoft.com/office/powerpoint/2010/main" val="203497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2DA69-ABAF-6050-8A42-BF8F46D7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Cijfers, kansen en uitdagingen  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D2DA3D-E269-192C-0929-C3888025A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11</a:t>
            </a:fld>
            <a:endParaRPr lang="nl-NL"/>
          </a:p>
        </p:txBody>
      </p:sp>
      <p:graphicFrame>
        <p:nvGraphicFramePr>
          <p:cNvPr id="10" name="Tijdelijke aanduiding voor inhoud 9">
            <a:extLst>
              <a:ext uri="{FF2B5EF4-FFF2-40B4-BE49-F238E27FC236}">
                <a16:creationId xmlns:a16="http://schemas.microsoft.com/office/drawing/2014/main" id="{77C385E0-6E18-CADA-E9D5-9977CF32A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394538"/>
              </p:ext>
            </p:extLst>
          </p:nvPr>
        </p:nvGraphicFramePr>
        <p:xfrm>
          <a:off x="226422" y="1520788"/>
          <a:ext cx="415080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ek 10">
            <a:extLst>
              <a:ext uri="{FF2B5EF4-FFF2-40B4-BE49-F238E27FC236}">
                <a16:creationId xmlns:a16="http://schemas.microsoft.com/office/drawing/2014/main" id="{6B3A793C-1467-57C0-597B-CBA22C39FD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939523"/>
              </p:ext>
            </p:extLst>
          </p:nvPr>
        </p:nvGraphicFramePr>
        <p:xfrm>
          <a:off x="4597659" y="1520788"/>
          <a:ext cx="4006789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kstvak 12">
            <a:extLst>
              <a:ext uri="{FF2B5EF4-FFF2-40B4-BE49-F238E27FC236}">
                <a16:creationId xmlns:a16="http://schemas.microsoft.com/office/drawing/2014/main" id="{3E7CE6A0-2C14-37C7-7D27-07338F2B07C9}"/>
              </a:ext>
            </a:extLst>
          </p:cNvPr>
          <p:cNvSpPr txBox="1"/>
          <p:nvPr/>
        </p:nvSpPr>
        <p:spPr>
          <a:xfrm>
            <a:off x="874494" y="4836785"/>
            <a:ext cx="28546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Strafuitvoeringsmodaliteiten</a:t>
            </a:r>
          </a:p>
          <a:p>
            <a:pPr marL="285750" indent="-285750">
              <a:buFontTx/>
              <a:buChar char="-"/>
            </a:pPr>
            <a:r>
              <a:rPr lang="nl-NL" sz="1500" dirty="0">
                <a:solidFill>
                  <a:schemeClr val="tx2"/>
                </a:solidFill>
              </a:rPr>
              <a:t>Straftoemeting</a:t>
            </a:r>
          </a:p>
          <a:p>
            <a:pPr marL="285750" indent="-285750">
              <a:buFontTx/>
              <a:buChar char="-"/>
            </a:pPr>
            <a:r>
              <a:rPr lang="nl-NL" sz="1500" dirty="0">
                <a:solidFill>
                  <a:schemeClr val="accent2"/>
                </a:solidFill>
              </a:rPr>
              <a:t>Vrijheid onder voorwaarden</a:t>
            </a:r>
            <a:endParaRPr lang="nl-BE" sz="15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0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CB60E1-6224-72D1-A87B-A019808E6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2"/>
                </a:solidFill>
              </a:rPr>
              <a:t>III. De hervorming is nog niet klaar 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A87173F-8086-BEE7-1E4D-6EB2E400E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377-C103-4EFE-98C1-80A6E5A7472A}" type="slidenum">
              <a:rPr lang="nl-NL" smtClean="0"/>
              <a:t>12</a:t>
            </a:fld>
            <a:endParaRPr lang="nl-NL"/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8B0669E7-4A88-7C7B-E647-1FC997F152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150997"/>
              </p:ext>
            </p:extLst>
          </p:nvPr>
        </p:nvGraphicFramePr>
        <p:xfrm>
          <a:off x="539750" y="1196975"/>
          <a:ext cx="8064500" cy="2736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96A82A90-2D2D-A1BC-B531-E0C6C3818821}"/>
              </a:ext>
            </a:extLst>
          </p:cNvPr>
          <p:cNvSpPr txBox="1"/>
          <p:nvPr/>
        </p:nvSpPr>
        <p:spPr>
          <a:xfrm>
            <a:off x="1079612" y="3645024"/>
            <a:ext cx="738082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000" b="1" dirty="0">
                <a:solidFill>
                  <a:schemeClr val="accent2"/>
                </a:solidFill>
                <a:latin typeface="+mj-lt"/>
              </a:rPr>
              <a:t>Doelstellingenkader? </a:t>
            </a:r>
            <a:r>
              <a:rPr lang="nl-NL" sz="2000" dirty="0">
                <a:solidFill>
                  <a:schemeClr val="accent2"/>
                </a:solidFill>
                <a:latin typeface="+mj-lt"/>
              </a:rPr>
              <a:t>Bescherming, re-integratie en herstel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000" b="1" dirty="0">
                <a:solidFill>
                  <a:schemeClr val="accent2"/>
                </a:solidFill>
                <a:latin typeface="+mj-lt"/>
              </a:rPr>
              <a:t>Hoe? </a:t>
            </a:r>
            <a:r>
              <a:rPr lang="nl-NL" sz="2000" dirty="0">
                <a:solidFill>
                  <a:schemeClr val="accent2"/>
                </a:solidFill>
                <a:latin typeface="+mj-lt"/>
              </a:rPr>
              <a:t>Eenheid van methodologie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000" b="1" dirty="0">
                <a:solidFill>
                  <a:schemeClr val="accent2"/>
                </a:solidFill>
                <a:latin typeface="+mj-lt"/>
              </a:rPr>
              <a:t>Wie? </a:t>
            </a:r>
            <a:r>
              <a:rPr lang="nl-NL" sz="2000" dirty="0">
                <a:solidFill>
                  <a:schemeClr val="accent2"/>
                </a:solidFill>
                <a:latin typeface="+mj-lt"/>
              </a:rPr>
              <a:t>Dezelfde betrokken diensten OF nauwere samenwerking? </a:t>
            </a:r>
          </a:p>
          <a:p>
            <a:endParaRPr lang="nl-NL" sz="2000" dirty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nl-NL" sz="2000" dirty="0">
                <a:solidFill>
                  <a:schemeClr val="accent2"/>
                </a:solidFill>
              </a:rPr>
              <a:t>Opsplitsing beoordeling schuld / straftoemeting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644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afbeelding 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" r="358"/>
          <a:stretch/>
        </p:blipFill>
        <p:spPr>
          <a:xfrm>
            <a:off x="-9246" y="-27384"/>
            <a:ext cx="9153245" cy="6852793"/>
          </a:xfrm>
        </p:spPr>
      </p:pic>
      <p:pic>
        <p:nvPicPr>
          <p:cNvPr id="28" name="Afbeelding 27" descr="logo_UA_U_wit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33" r="-1"/>
          <a:stretch/>
        </p:blipFill>
        <p:spPr>
          <a:xfrm>
            <a:off x="3229004" y="823913"/>
            <a:ext cx="2685991" cy="180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667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UA">
      <a:dk1>
        <a:sysClr val="windowText" lastClr="000000"/>
      </a:dk1>
      <a:lt1>
        <a:sysClr val="window" lastClr="FFFFFF"/>
      </a:lt1>
      <a:dk2>
        <a:srgbClr val="004466"/>
      </a:dk2>
      <a:lt2>
        <a:srgbClr val="BBCCCC"/>
      </a:lt2>
      <a:accent1>
        <a:srgbClr val="004466"/>
      </a:accent1>
      <a:accent2>
        <a:srgbClr val="881133"/>
      </a:accent2>
      <a:accent3>
        <a:srgbClr val="889999"/>
      </a:accent3>
      <a:accent4>
        <a:srgbClr val="3399CC"/>
      </a:accent4>
      <a:accent5>
        <a:srgbClr val="DD9911"/>
      </a:accent5>
      <a:accent6>
        <a:srgbClr val="AAAA00"/>
      </a:accent6>
      <a:hlink>
        <a:srgbClr val="004466"/>
      </a:hlink>
      <a:folHlink>
        <a:srgbClr val="881133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</TotalTime>
  <Words>713</Words>
  <Application>Microsoft Office PowerPoint</Application>
  <PresentationFormat>Diavoorstelling (4:3)</PresentationFormat>
  <Paragraphs>132</Paragraphs>
  <Slides>13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Symbol</vt:lpstr>
      <vt:lpstr>Wingdings</vt:lpstr>
      <vt:lpstr>Wingdings 2</vt:lpstr>
      <vt:lpstr>Kantoorthema</vt:lpstr>
      <vt:lpstr>PowerPoint-presentatie</vt:lpstr>
      <vt:lpstr>PROGRAMMA</vt:lpstr>
      <vt:lpstr>I. Doelstellingenkader nieuw strafwetboek</vt:lpstr>
      <vt:lpstr>… uit de les wetgevingsleer: </vt:lpstr>
      <vt:lpstr>Elementen die kunnen bijdragen aan een kwaliteitsvol beslissingsproces</vt:lpstr>
      <vt:lpstr>II. Het nieuw voorlichtingsrapport </vt:lpstr>
      <vt:lpstr>Art. 31 strafwetboek </vt:lpstr>
      <vt:lpstr>KB voorlichtingsrapport </vt:lpstr>
      <vt:lpstr>Methodologie </vt:lpstr>
      <vt:lpstr>Het informatieverzamelingsformat</vt:lpstr>
      <vt:lpstr>Cijfers, kansen en uitdagingen  </vt:lpstr>
      <vt:lpstr>III. De hervorming is nog niet klaar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De Jaegere Josephine</cp:lastModifiedBy>
  <cp:revision>1</cp:revision>
  <dcterms:created xsi:type="dcterms:W3CDTF">2013-10-11T12:12:31Z</dcterms:created>
  <dcterms:modified xsi:type="dcterms:W3CDTF">2026-10-12T17:17:42Z</dcterms:modified>
</cp:coreProperties>
</file>