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407" r:id="rId5"/>
    <p:sldId id="2145706551" r:id="rId6"/>
    <p:sldId id="2145706565" r:id="rId7"/>
    <p:sldId id="2145706572" r:id="rId8"/>
    <p:sldId id="2145706573" r:id="rId9"/>
    <p:sldId id="2145706555" r:id="rId10"/>
    <p:sldId id="2145706574" r:id="rId11"/>
    <p:sldId id="2145706575" r:id="rId12"/>
    <p:sldId id="2145706554" r:id="rId13"/>
    <p:sldId id="2145706576" r:id="rId14"/>
    <p:sldId id="2145706556" r:id="rId15"/>
    <p:sldId id="2145706577" r:id="rId16"/>
    <p:sldId id="2145706557" r:id="rId17"/>
    <p:sldId id="2145706578" r:id="rId18"/>
    <p:sldId id="2145706579" r:id="rId19"/>
    <p:sldId id="214570654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0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D0566-D82A-4709-A95A-CBC84CF6938D}" v="9" dt="2025-11-21T10:55:15.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38" y="278"/>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 Soubry" userId="bd976733-1421-47ca-b904-762f1487cd1f" providerId="ADAL" clId="{65BF8E35-8C4D-4278-AF35-0FC89CC53665}"/>
    <pc:docChg chg="undo redo custSel addSld delSld modSld">
      <pc:chgData name="Marc Soubry" userId="bd976733-1421-47ca-b904-762f1487cd1f" providerId="ADAL" clId="{65BF8E35-8C4D-4278-AF35-0FC89CC53665}" dt="2025-11-21T10:57:07.478" v="8156" actId="20577"/>
      <pc:docMkLst>
        <pc:docMk/>
      </pc:docMkLst>
      <pc:sldChg chg="modSp mod">
        <pc:chgData name="Marc Soubry" userId="bd976733-1421-47ca-b904-762f1487cd1f" providerId="ADAL" clId="{65BF8E35-8C4D-4278-AF35-0FC89CC53665}" dt="2025-11-21T04:24:28.038" v="60" actId="14100"/>
        <pc:sldMkLst>
          <pc:docMk/>
          <pc:sldMk cId="2079950185" sldId="407"/>
        </pc:sldMkLst>
        <pc:spChg chg="mod">
          <ac:chgData name="Marc Soubry" userId="bd976733-1421-47ca-b904-762f1487cd1f" providerId="ADAL" clId="{65BF8E35-8C4D-4278-AF35-0FC89CC53665}" dt="2025-11-21T04:24:28.038" v="60" actId="14100"/>
          <ac:spMkLst>
            <pc:docMk/>
            <pc:sldMk cId="2079950185" sldId="407"/>
            <ac:spMk id="2" creationId="{00000000-0000-0000-0000-000000000000}"/>
          </ac:spMkLst>
        </pc:spChg>
      </pc:sldChg>
      <pc:sldChg chg="modSp mod">
        <pc:chgData name="Marc Soubry" userId="bd976733-1421-47ca-b904-762f1487cd1f" providerId="ADAL" clId="{65BF8E35-8C4D-4278-AF35-0FC89CC53665}" dt="2025-11-21T04:32:45.362" v="563" actId="20577"/>
        <pc:sldMkLst>
          <pc:docMk/>
          <pc:sldMk cId="728953854" sldId="2145706551"/>
        </pc:sldMkLst>
        <pc:spChg chg="mod">
          <ac:chgData name="Marc Soubry" userId="bd976733-1421-47ca-b904-762f1487cd1f" providerId="ADAL" clId="{65BF8E35-8C4D-4278-AF35-0FC89CC53665}" dt="2025-11-21T04:24:49.341" v="74" actId="20577"/>
          <ac:spMkLst>
            <pc:docMk/>
            <pc:sldMk cId="728953854" sldId="2145706551"/>
            <ac:spMk id="2" creationId="{53ACE5C2-C5E2-CF95-ACD1-516C16C79713}"/>
          </ac:spMkLst>
        </pc:spChg>
        <pc:spChg chg="mod">
          <ac:chgData name="Marc Soubry" userId="bd976733-1421-47ca-b904-762f1487cd1f" providerId="ADAL" clId="{65BF8E35-8C4D-4278-AF35-0FC89CC53665}" dt="2025-11-21T04:32:45.362" v="563" actId="20577"/>
          <ac:spMkLst>
            <pc:docMk/>
            <pc:sldMk cId="728953854" sldId="2145706551"/>
            <ac:spMk id="3" creationId="{B7A32871-10EB-ED57-4889-2C606C58624A}"/>
          </ac:spMkLst>
        </pc:spChg>
      </pc:sldChg>
      <pc:sldChg chg="del">
        <pc:chgData name="Marc Soubry" userId="bd976733-1421-47ca-b904-762f1487cd1f" providerId="ADAL" clId="{65BF8E35-8C4D-4278-AF35-0FC89CC53665}" dt="2025-11-21T04:48:46.549" v="564" actId="47"/>
        <pc:sldMkLst>
          <pc:docMk/>
          <pc:sldMk cId="1114419436" sldId="2145706552"/>
        </pc:sldMkLst>
      </pc:sldChg>
      <pc:sldChg chg="modSp mod">
        <pc:chgData name="Marc Soubry" userId="bd976733-1421-47ca-b904-762f1487cd1f" providerId="ADAL" clId="{65BF8E35-8C4D-4278-AF35-0FC89CC53665}" dt="2025-11-21T10:45:45.810" v="7456" actId="20577"/>
        <pc:sldMkLst>
          <pc:docMk/>
          <pc:sldMk cId="3883656221" sldId="2145706554"/>
        </pc:sldMkLst>
        <pc:spChg chg="mod">
          <ac:chgData name="Marc Soubry" userId="bd976733-1421-47ca-b904-762f1487cd1f" providerId="ADAL" clId="{65BF8E35-8C4D-4278-AF35-0FC89CC53665}" dt="2025-11-21T06:13:19.200" v="4909" actId="27636"/>
          <ac:spMkLst>
            <pc:docMk/>
            <pc:sldMk cId="3883656221" sldId="2145706554"/>
            <ac:spMk id="2" creationId="{AA9867ED-3BE1-C6F0-EC4C-2873A4AA2D4E}"/>
          </ac:spMkLst>
        </pc:spChg>
        <pc:spChg chg="mod">
          <ac:chgData name="Marc Soubry" userId="bd976733-1421-47ca-b904-762f1487cd1f" providerId="ADAL" clId="{65BF8E35-8C4D-4278-AF35-0FC89CC53665}" dt="2025-11-21T10:45:45.810" v="7456" actId="20577"/>
          <ac:spMkLst>
            <pc:docMk/>
            <pc:sldMk cId="3883656221" sldId="2145706554"/>
            <ac:spMk id="3" creationId="{C7322DC9-E701-5E33-9F81-E701E0DEDB3B}"/>
          </ac:spMkLst>
        </pc:spChg>
      </pc:sldChg>
      <pc:sldChg chg="modSp mod">
        <pc:chgData name="Marc Soubry" userId="bd976733-1421-47ca-b904-762f1487cd1f" providerId="ADAL" clId="{65BF8E35-8C4D-4278-AF35-0FC89CC53665}" dt="2025-11-21T10:57:07.478" v="8156" actId="20577"/>
        <pc:sldMkLst>
          <pc:docMk/>
          <pc:sldMk cId="108504901" sldId="2145706555"/>
        </pc:sldMkLst>
        <pc:spChg chg="mod">
          <ac:chgData name="Marc Soubry" userId="bd976733-1421-47ca-b904-762f1487cd1f" providerId="ADAL" clId="{65BF8E35-8C4D-4278-AF35-0FC89CC53665}" dt="2025-11-21T10:57:07.478" v="8156" actId="20577"/>
          <ac:spMkLst>
            <pc:docMk/>
            <pc:sldMk cId="108504901" sldId="2145706555"/>
            <ac:spMk id="2" creationId="{4C594FA2-1D9B-93DF-069C-979709B525B7}"/>
          </ac:spMkLst>
        </pc:spChg>
        <pc:spChg chg="mod">
          <ac:chgData name="Marc Soubry" userId="bd976733-1421-47ca-b904-762f1487cd1f" providerId="ADAL" clId="{65BF8E35-8C4D-4278-AF35-0FC89CC53665}" dt="2025-11-21T05:34:08.017" v="3104" actId="20577"/>
          <ac:spMkLst>
            <pc:docMk/>
            <pc:sldMk cId="108504901" sldId="2145706555"/>
            <ac:spMk id="3" creationId="{67432AA6-B0AF-1B19-CCF4-300EAEF5FA35}"/>
          </ac:spMkLst>
        </pc:spChg>
      </pc:sldChg>
      <pc:sldChg chg="modSp mod">
        <pc:chgData name="Marc Soubry" userId="bd976733-1421-47ca-b904-762f1487cd1f" providerId="ADAL" clId="{65BF8E35-8C4D-4278-AF35-0FC89CC53665}" dt="2025-11-21T06:34:17.460" v="6039" actId="20577"/>
        <pc:sldMkLst>
          <pc:docMk/>
          <pc:sldMk cId="3517500833" sldId="2145706556"/>
        </pc:sldMkLst>
        <pc:spChg chg="mod">
          <ac:chgData name="Marc Soubry" userId="bd976733-1421-47ca-b904-762f1487cd1f" providerId="ADAL" clId="{65BF8E35-8C4D-4278-AF35-0FC89CC53665}" dt="2025-11-21T06:29:06.366" v="5497" actId="20577"/>
          <ac:spMkLst>
            <pc:docMk/>
            <pc:sldMk cId="3517500833" sldId="2145706556"/>
            <ac:spMk id="2" creationId="{CE8D6920-8991-14AC-1532-E1FE5E0E7CBD}"/>
          </ac:spMkLst>
        </pc:spChg>
        <pc:spChg chg="mod">
          <ac:chgData name="Marc Soubry" userId="bd976733-1421-47ca-b904-762f1487cd1f" providerId="ADAL" clId="{65BF8E35-8C4D-4278-AF35-0FC89CC53665}" dt="2025-11-21T06:34:17.460" v="6039" actId="20577"/>
          <ac:spMkLst>
            <pc:docMk/>
            <pc:sldMk cId="3517500833" sldId="2145706556"/>
            <ac:spMk id="3" creationId="{65554095-C434-9BFF-ED15-54C6A374DB8D}"/>
          </ac:spMkLst>
        </pc:spChg>
      </pc:sldChg>
      <pc:sldChg chg="modSp mod">
        <pc:chgData name="Marc Soubry" userId="bd976733-1421-47ca-b904-762f1487cd1f" providerId="ADAL" clId="{65BF8E35-8C4D-4278-AF35-0FC89CC53665}" dt="2025-11-21T06:39:16.713" v="6771" actId="20577"/>
        <pc:sldMkLst>
          <pc:docMk/>
          <pc:sldMk cId="2021117235" sldId="2145706557"/>
        </pc:sldMkLst>
        <pc:spChg chg="mod">
          <ac:chgData name="Marc Soubry" userId="bd976733-1421-47ca-b904-762f1487cd1f" providerId="ADAL" clId="{65BF8E35-8C4D-4278-AF35-0FC89CC53665}" dt="2025-11-21T06:37:15.488" v="6387" actId="20577"/>
          <ac:spMkLst>
            <pc:docMk/>
            <pc:sldMk cId="2021117235" sldId="2145706557"/>
            <ac:spMk id="2" creationId="{E9341573-7959-7493-A1D9-F8030D8B900D}"/>
          </ac:spMkLst>
        </pc:spChg>
        <pc:spChg chg="mod">
          <ac:chgData name="Marc Soubry" userId="bd976733-1421-47ca-b904-762f1487cd1f" providerId="ADAL" clId="{65BF8E35-8C4D-4278-AF35-0FC89CC53665}" dt="2025-11-21T06:39:16.713" v="6771" actId="20577"/>
          <ac:spMkLst>
            <pc:docMk/>
            <pc:sldMk cId="2021117235" sldId="2145706557"/>
            <ac:spMk id="3" creationId="{620E444C-1727-E51F-BF4D-62B53E872CE1}"/>
          </ac:spMkLst>
        </pc:spChg>
      </pc:sldChg>
      <pc:sldChg chg="del">
        <pc:chgData name="Marc Soubry" userId="bd976733-1421-47ca-b904-762f1487cd1f" providerId="ADAL" clId="{65BF8E35-8C4D-4278-AF35-0FC89CC53665}" dt="2025-11-21T06:44:20.911" v="7277" actId="47"/>
        <pc:sldMkLst>
          <pc:docMk/>
          <pc:sldMk cId="3079122131" sldId="2145706558"/>
        </pc:sldMkLst>
      </pc:sldChg>
      <pc:sldChg chg="del">
        <pc:chgData name="Marc Soubry" userId="bd976733-1421-47ca-b904-762f1487cd1f" providerId="ADAL" clId="{65BF8E35-8C4D-4278-AF35-0FC89CC53665}" dt="2025-11-21T06:44:22.792" v="7281" actId="47"/>
        <pc:sldMkLst>
          <pc:docMk/>
          <pc:sldMk cId="566085425" sldId="2145706559"/>
        </pc:sldMkLst>
      </pc:sldChg>
      <pc:sldChg chg="del">
        <pc:chgData name="Marc Soubry" userId="bd976733-1421-47ca-b904-762f1487cd1f" providerId="ADAL" clId="{65BF8E35-8C4D-4278-AF35-0FC89CC53665}" dt="2025-11-21T06:44:24.042" v="7284" actId="47"/>
        <pc:sldMkLst>
          <pc:docMk/>
          <pc:sldMk cId="3702554470" sldId="2145706560"/>
        </pc:sldMkLst>
      </pc:sldChg>
      <pc:sldChg chg="del">
        <pc:chgData name="Marc Soubry" userId="bd976733-1421-47ca-b904-762f1487cd1f" providerId="ADAL" clId="{65BF8E35-8C4D-4278-AF35-0FC89CC53665}" dt="2025-11-21T06:44:21.645" v="7278" actId="47"/>
        <pc:sldMkLst>
          <pc:docMk/>
          <pc:sldMk cId="1952952213" sldId="2145706561"/>
        </pc:sldMkLst>
      </pc:sldChg>
      <pc:sldChg chg="del">
        <pc:chgData name="Marc Soubry" userId="bd976733-1421-47ca-b904-762f1487cd1f" providerId="ADAL" clId="{65BF8E35-8C4D-4278-AF35-0FC89CC53665}" dt="2025-11-21T06:44:22.511" v="7280" actId="47"/>
        <pc:sldMkLst>
          <pc:docMk/>
          <pc:sldMk cId="2991275792" sldId="2145706562"/>
        </pc:sldMkLst>
      </pc:sldChg>
      <pc:sldChg chg="del">
        <pc:chgData name="Marc Soubry" userId="bd976733-1421-47ca-b904-762f1487cd1f" providerId="ADAL" clId="{65BF8E35-8C4D-4278-AF35-0FC89CC53665}" dt="2025-11-21T06:44:23.059" v="7282" actId="47"/>
        <pc:sldMkLst>
          <pc:docMk/>
          <pc:sldMk cId="4048108138" sldId="2145706563"/>
        </pc:sldMkLst>
      </pc:sldChg>
      <pc:sldChg chg="modSp mod">
        <pc:chgData name="Marc Soubry" userId="bd976733-1421-47ca-b904-762f1487cd1f" providerId="ADAL" clId="{65BF8E35-8C4D-4278-AF35-0FC89CC53665}" dt="2025-11-21T10:43:05.344" v="7303" actId="20577"/>
        <pc:sldMkLst>
          <pc:docMk/>
          <pc:sldMk cId="4059696978" sldId="2145706565"/>
        </pc:sldMkLst>
        <pc:spChg chg="mod">
          <ac:chgData name="Marc Soubry" userId="bd976733-1421-47ca-b904-762f1487cd1f" providerId="ADAL" clId="{65BF8E35-8C4D-4278-AF35-0FC89CC53665}" dt="2025-11-21T05:07:03.226" v="989" actId="20577"/>
          <ac:spMkLst>
            <pc:docMk/>
            <pc:sldMk cId="4059696978" sldId="2145706565"/>
            <ac:spMk id="2" creationId="{5106CCD7-D4A7-3B47-3A7A-EEDD9599AB38}"/>
          </ac:spMkLst>
        </pc:spChg>
        <pc:spChg chg="mod">
          <ac:chgData name="Marc Soubry" userId="bd976733-1421-47ca-b904-762f1487cd1f" providerId="ADAL" clId="{65BF8E35-8C4D-4278-AF35-0FC89CC53665}" dt="2025-11-21T10:43:05.344" v="7303" actId="20577"/>
          <ac:spMkLst>
            <pc:docMk/>
            <pc:sldMk cId="4059696978" sldId="2145706565"/>
            <ac:spMk id="3" creationId="{382DB35A-4972-48ED-2699-C0CFEE8C3D14}"/>
          </ac:spMkLst>
        </pc:spChg>
      </pc:sldChg>
      <pc:sldChg chg="del">
        <pc:chgData name="Marc Soubry" userId="bd976733-1421-47ca-b904-762f1487cd1f" providerId="ADAL" clId="{65BF8E35-8C4D-4278-AF35-0FC89CC53665}" dt="2025-11-21T05:20:35.213" v="2227" actId="47"/>
        <pc:sldMkLst>
          <pc:docMk/>
          <pc:sldMk cId="21406256" sldId="2145706566"/>
        </pc:sldMkLst>
      </pc:sldChg>
      <pc:sldChg chg="del">
        <pc:chgData name="Marc Soubry" userId="bd976733-1421-47ca-b904-762f1487cd1f" providerId="ADAL" clId="{65BF8E35-8C4D-4278-AF35-0FC89CC53665}" dt="2025-11-21T06:28:49.035" v="5440" actId="47"/>
        <pc:sldMkLst>
          <pc:docMk/>
          <pc:sldMk cId="390988142" sldId="2145706567"/>
        </pc:sldMkLst>
      </pc:sldChg>
      <pc:sldChg chg="del">
        <pc:chgData name="Marc Soubry" userId="bd976733-1421-47ca-b904-762f1487cd1f" providerId="ADAL" clId="{65BF8E35-8C4D-4278-AF35-0FC89CC53665}" dt="2025-11-21T05:34:45.250" v="3107" actId="47"/>
        <pc:sldMkLst>
          <pc:docMk/>
          <pc:sldMk cId="664632770" sldId="2145706568"/>
        </pc:sldMkLst>
      </pc:sldChg>
      <pc:sldChg chg="del">
        <pc:chgData name="Marc Soubry" userId="bd976733-1421-47ca-b904-762f1487cd1f" providerId="ADAL" clId="{65BF8E35-8C4D-4278-AF35-0FC89CC53665}" dt="2025-11-21T06:44:22.259" v="7279" actId="47"/>
        <pc:sldMkLst>
          <pc:docMk/>
          <pc:sldMk cId="3178783189" sldId="2145706569"/>
        </pc:sldMkLst>
      </pc:sldChg>
      <pc:sldChg chg="del">
        <pc:chgData name="Marc Soubry" userId="bd976733-1421-47ca-b904-762f1487cd1f" providerId="ADAL" clId="{65BF8E35-8C4D-4278-AF35-0FC89CC53665}" dt="2025-11-21T06:44:23.302" v="7283" actId="47"/>
        <pc:sldMkLst>
          <pc:docMk/>
          <pc:sldMk cId="1914649714" sldId="2145706570"/>
        </pc:sldMkLst>
      </pc:sldChg>
      <pc:sldChg chg="del">
        <pc:chgData name="Marc Soubry" userId="bd976733-1421-47ca-b904-762f1487cd1f" providerId="ADAL" clId="{65BF8E35-8C4D-4278-AF35-0FC89CC53665}" dt="2025-11-21T06:44:24.974" v="7285" actId="47"/>
        <pc:sldMkLst>
          <pc:docMk/>
          <pc:sldMk cId="2254322400" sldId="2145706571"/>
        </pc:sldMkLst>
      </pc:sldChg>
      <pc:sldChg chg="modSp new mod">
        <pc:chgData name="Marc Soubry" userId="bd976733-1421-47ca-b904-762f1487cd1f" providerId="ADAL" clId="{65BF8E35-8C4D-4278-AF35-0FC89CC53665}" dt="2025-11-21T05:18:21.185" v="2226" actId="20577"/>
        <pc:sldMkLst>
          <pc:docMk/>
          <pc:sldMk cId="4170429568" sldId="2145706572"/>
        </pc:sldMkLst>
        <pc:spChg chg="mod">
          <ac:chgData name="Marc Soubry" userId="bd976733-1421-47ca-b904-762f1487cd1f" providerId="ADAL" clId="{65BF8E35-8C4D-4278-AF35-0FC89CC53665}" dt="2025-11-21T05:09:58.389" v="1153" actId="20577"/>
          <ac:spMkLst>
            <pc:docMk/>
            <pc:sldMk cId="4170429568" sldId="2145706572"/>
            <ac:spMk id="2" creationId="{3889E0D9-E09E-EE38-5207-112950BB6E98}"/>
          </ac:spMkLst>
        </pc:spChg>
        <pc:spChg chg="mod">
          <ac:chgData name="Marc Soubry" userId="bd976733-1421-47ca-b904-762f1487cd1f" providerId="ADAL" clId="{65BF8E35-8C4D-4278-AF35-0FC89CC53665}" dt="2025-11-21T05:18:21.185" v="2226" actId="20577"/>
          <ac:spMkLst>
            <pc:docMk/>
            <pc:sldMk cId="4170429568" sldId="2145706572"/>
            <ac:spMk id="3" creationId="{6CB51F88-A548-8D0F-5C7B-A2D80221991C}"/>
          </ac:spMkLst>
        </pc:spChg>
      </pc:sldChg>
      <pc:sldChg chg="modSp add mod">
        <pc:chgData name="Marc Soubry" userId="bd976733-1421-47ca-b904-762f1487cd1f" providerId="ADAL" clId="{65BF8E35-8C4D-4278-AF35-0FC89CC53665}" dt="2025-11-21T05:18:01.953" v="2185" actId="20577"/>
        <pc:sldMkLst>
          <pc:docMk/>
          <pc:sldMk cId="2156701613" sldId="2145706573"/>
        </pc:sldMkLst>
        <pc:spChg chg="mod">
          <ac:chgData name="Marc Soubry" userId="bd976733-1421-47ca-b904-762f1487cd1f" providerId="ADAL" clId="{65BF8E35-8C4D-4278-AF35-0FC89CC53665}" dt="2025-11-21T05:16:31.510" v="1857" actId="20577"/>
          <ac:spMkLst>
            <pc:docMk/>
            <pc:sldMk cId="2156701613" sldId="2145706573"/>
            <ac:spMk id="2" creationId="{03CE7AA7-B59B-CD72-90F5-F4D462A36D7F}"/>
          </ac:spMkLst>
        </pc:spChg>
        <pc:spChg chg="mod">
          <ac:chgData name="Marc Soubry" userId="bd976733-1421-47ca-b904-762f1487cd1f" providerId="ADAL" clId="{65BF8E35-8C4D-4278-AF35-0FC89CC53665}" dt="2025-11-21T05:18:01.953" v="2185" actId="20577"/>
          <ac:spMkLst>
            <pc:docMk/>
            <pc:sldMk cId="2156701613" sldId="2145706573"/>
            <ac:spMk id="3" creationId="{8643AF3C-FFD0-4126-B115-62B797C5B2E0}"/>
          </ac:spMkLst>
        </pc:spChg>
      </pc:sldChg>
      <pc:sldChg chg="modSp add mod">
        <pc:chgData name="Marc Soubry" userId="bd976733-1421-47ca-b904-762f1487cd1f" providerId="ADAL" clId="{65BF8E35-8C4D-4278-AF35-0FC89CC53665}" dt="2025-11-21T05:43:50.955" v="3862" actId="20577"/>
        <pc:sldMkLst>
          <pc:docMk/>
          <pc:sldMk cId="3237073522" sldId="2145706574"/>
        </pc:sldMkLst>
        <pc:spChg chg="mod">
          <ac:chgData name="Marc Soubry" userId="bd976733-1421-47ca-b904-762f1487cd1f" providerId="ADAL" clId="{65BF8E35-8C4D-4278-AF35-0FC89CC53665}" dt="2025-11-21T05:37:27.497" v="3173" actId="14100"/>
          <ac:spMkLst>
            <pc:docMk/>
            <pc:sldMk cId="3237073522" sldId="2145706574"/>
            <ac:spMk id="2" creationId="{C51B4043-EDEE-A1F7-CCDA-A60FEA4A618F}"/>
          </ac:spMkLst>
        </pc:spChg>
        <pc:spChg chg="mod">
          <ac:chgData name="Marc Soubry" userId="bd976733-1421-47ca-b904-762f1487cd1f" providerId="ADAL" clId="{65BF8E35-8C4D-4278-AF35-0FC89CC53665}" dt="2025-11-21T05:43:50.955" v="3862" actId="20577"/>
          <ac:spMkLst>
            <pc:docMk/>
            <pc:sldMk cId="3237073522" sldId="2145706574"/>
            <ac:spMk id="3" creationId="{2DCD64CE-36CE-847F-BB76-67B9D90F2FAF}"/>
          </ac:spMkLst>
        </pc:spChg>
      </pc:sldChg>
      <pc:sldChg chg="modSp add mod">
        <pc:chgData name="Marc Soubry" userId="bd976733-1421-47ca-b904-762f1487cd1f" providerId="ADAL" clId="{65BF8E35-8C4D-4278-AF35-0FC89CC53665}" dt="2025-11-21T05:46:44.201" v="4333" actId="20577"/>
        <pc:sldMkLst>
          <pc:docMk/>
          <pc:sldMk cId="528865339" sldId="2145706575"/>
        </pc:sldMkLst>
        <pc:spChg chg="mod">
          <ac:chgData name="Marc Soubry" userId="bd976733-1421-47ca-b904-762f1487cd1f" providerId="ADAL" clId="{65BF8E35-8C4D-4278-AF35-0FC89CC53665}" dt="2025-11-21T05:46:44.201" v="4333" actId="20577"/>
          <ac:spMkLst>
            <pc:docMk/>
            <pc:sldMk cId="528865339" sldId="2145706575"/>
            <ac:spMk id="3" creationId="{33C0C02E-E213-0869-34C9-EECC64E20E61}"/>
          </ac:spMkLst>
        </pc:spChg>
      </pc:sldChg>
      <pc:sldChg chg="modSp add mod">
        <pc:chgData name="Marc Soubry" userId="bd976733-1421-47ca-b904-762f1487cd1f" providerId="ADAL" clId="{65BF8E35-8C4D-4278-AF35-0FC89CC53665}" dt="2025-11-21T06:22:25.158" v="5439" actId="20577"/>
        <pc:sldMkLst>
          <pc:docMk/>
          <pc:sldMk cId="3218393473" sldId="2145706576"/>
        </pc:sldMkLst>
        <pc:spChg chg="mod">
          <ac:chgData name="Marc Soubry" userId="bd976733-1421-47ca-b904-762f1487cd1f" providerId="ADAL" clId="{65BF8E35-8C4D-4278-AF35-0FC89CC53665}" dt="2025-11-21T06:13:36.785" v="4945" actId="20577"/>
          <ac:spMkLst>
            <pc:docMk/>
            <pc:sldMk cId="3218393473" sldId="2145706576"/>
            <ac:spMk id="2" creationId="{543902FF-047F-2B24-95BD-4FD79897029B}"/>
          </ac:spMkLst>
        </pc:spChg>
        <pc:spChg chg="mod">
          <ac:chgData name="Marc Soubry" userId="bd976733-1421-47ca-b904-762f1487cd1f" providerId="ADAL" clId="{65BF8E35-8C4D-4278-AF35-0FC89CC53665}" dt="2025-11-21T06:22:25.158" v="5439" actId="20577"/>
          <ac:spMkLst>
            <pc:docMk/>
            <pc:sldMk cId="3218393473" sldId="2145706576"/>
            <ac:spMk id="3" creationId="{560A3818-A5EE-EB7A-FB11-E147080EE1F9}"/>
          </ac:spMkLst>
        </pc:spChg>
      </pc:sldChg>
      <pc:sldChg chg="modSp add mod">
        <pc:chgData name="Marc Soubry" userId="bd976733-1421-47ca-b904-762f1487cd1f" providerId="ADAL" clId="{65BF8E35-8C4D-4278-AF35-0FC89CC53665}" dt="2025-11-21T06:36:49.718" v="6355" actId="20577"/>
        <pc:sldMkLst>
          <pc:docMk/>
          <pc:sldMk cId="1728858571" sldId="2145706577"/>
        </pc:sldMkLst>
        <pc:spChg chg="mod">
          <ac:chgData name="Marc Soubry" userId="bd976733-1421-47ca-b904-762f1487cd1f" providerId="ADAL" clId="{65BF8E35-8C4D-4278-AF35-0FC89CC53665}" dt="2025-11-21T06:35:23.997" v="6101" actId="20577"/>
          <ac:spMkLst>
            <pc:docMk/>
            <pc:sldMk cId="1728858571" sldId="2145706577"/>
            <ac:spMk id="2" creationId="{07BF2E8F-75DD-5E64-43A0-F8F81FCC29BE}"/>
          </ac:spMkLst>
        </pc:spChg>
        <pc:spChg chg="mod">
          <ac:chgData name="Marc Soubry" userId="bd976733-1421-47ca-b904-762f1487cd1f" providerId="ADAL" clId="{65BF8E35-8C4D-4278-AF35-0FC89CC53665}" dt="2025-11-21T06:36:49.718" v="6355" actId="20577"/>
          <ac:spMkLst>
            <pc:docMk/>
            <pc:sldMk cId="1728858571" sldId="2145706577"/>
            <ac:spMk id="3" creationId="{5B2CFD71-51B5-0C1C-FB33-2DAF22CDA799}"/>
          </ac:spMkLst>
        </pc:spChg>
      </pc:sldChg>
      <pc:sldChg chg="modSp new mod">
        <pc:chgData name="Marc Soubry" userId="bd976733-1421-47ca-b904-762f1487cd1f" providerId="ADAL" clId="{65BF8E35-8C4D-4278-AF35-0FC89CC53665}" dt="2025-11-21T06:44:04.391" v="7276" actId="20577"/>
        <pc:sldMkLst>
          <pc:docMk/>
          <pc:sldMk cId="1393142492" sldId="2145706578"/>
        </pc:sldMkLst>
        <pc:spChg chg="mod">
          <ac:chgData name="Marc Soubry" userId="bd976733-1421-47ca-b904-762f1487cd1f" providerId="ADAL" clId="{65BF8E35-8C4D-4278-AF35-0FC89CC53665}" dt="2025-11-21T06:40:03.848" v="6807" actId="20577"/>
          <ac:spMkLst>
            <pc:docMk/>
            <pc:sldMk cId="1393142492" sldId="2145706578"/>
            <ac:spMk id="2" creationId="{DDD0DF35-0D13-8EE8-EDAB-E3C640A13E7E}"/>
          </ac:spMkLst>
        </pc:spChg>
        <pc:spChg chg="mod">
          <ac:chgData name="Marc Soubry" userId="bd976733-1421-47ca-b904-762f1487cd1f" providerId="ADAL" clId="{65BF8E35-8C4D-4278-AF35-0FC89CC53665}" dt="2025-11-21T06:44:04.391" v="7276" actId="20577"/>
          <ac:spMkLst>
            <pc:docMk/>
            <pc:sldMk cId="1393142492" sldId="2145706578"/>
            <ac:spMk id="3" creationId="{1D04E508-8C16-5EBD-D941-4C7D66DEB37F}"/>
          </ac:spMkLst>
        </pc:spChg>
      </pc:sldChg>
      <pc:sldChg chg="modSp new mod">
        <pc:chgData name="Marc Soubry" userId="bd976733-1421-47ca-b904-762f1487cd1f" providerId="ADAL" clId="{65BF8E35-8C4D-4278-AF35-0FC89CC53665}" dt="2025-11-21T10:56:24.164" v="8134" actId="20577"/>
        <pc:sldMkLst>
          <pc:docMk/>
          <pc:sldMk cId="1579529467" sldId="2145706579"/>
        </pc:sldMkLst>
        <pc:spChg chg="mod">
          <ac:chgData name="Marc Soubry" userId="bd976733-1421-47ca-b904-762f1487cd1f" providerId="ADAL" clId="{65BF8E35-8C4D-4278-AF35-0FC89CC53665}" dt="2025-11-21T10:46:02.746" v="7468" actId="20577"/>
          <ac:spMkLst>
            <pc:docMk/>
            <pc:sldMk cId="1579529467" sldId="2145706579"/>
            <ac:spMk id="2" creationId="{DFCBEF60-FA83-F437-F63D-AA13AAA8B3C6}"/>
          </ac:spMkLst>
        </pc:spChg>
        <pc:spChg chg="mod">
          <ac:chgData name="Marc Soubry" userId="bd976733-1421-47ca-b904-762f1487cd1f" providerId="ADAL" clId="{65BF8E35-8C4D-4278-AF35-0FC89CC53665}" dt="2025-11-21T10:56:24.164" v="8134" actId="20577"/>
          <ac:spMkLst>
            <pc:docMk/>
            <pc:sldMk cId="1579529467" sldId="2145706579"/>
            <ac:spMk id="3" creationId="{63D124FA-EAB6-A4B2-F5F7-65744674F2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B690FA-FD1B-4714-933E-AE2EC496CEB3}" type="datetimeFigureOut">
              <a:rPr lang="en-GB" smtClean="0"/>
              <a:t>21/11/2025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28B87-7849-460A-BD2B-C2426F8909B2}" type="slidenum">
              <a:rPr lang="en-GB" smtClean="0"/>
              <a:t>‹nr.›</a:t>
            </a:fld>
            <a:endParaRPr lang="en-GB"/>
          </a:p>
        </p:txBody>
      </p:sp>
    </p:spTree>
    <p:extLst>
      <p:ext uri="{BB962C8B-B14F-4D97-AF65-F5344CB8AC3E}">
        <p14:creationId xmlns:p14="http://schemas.microsoft.com/office/powerpoint/2010/main" val="1945208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a:t>
            </a:fld>
            <a:endParaRPr lang="en-GB"/>
          </a:p>
        </p:txBody>
      </p:sp>
    </p:spTree>
    <p:extLst>
      <p:ext uri="{BB962C8B-B14F-4D97-AF65-F5344CB8AC3E}">
        <p14:creationId xmlns:p14="http://schemas.microsoft.com/office/powerpoint/2010/main" val="1893862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Rectangle 6"/>
          <p:cNvSpPr/>
          <p:nvPr userDrawn="1"/>
        </p:nvSpPr>
        <p:spPr>
          <a:xfrm>
            <a:off x="0" y="2016001"/>
            <a:ext cx="12192000" cy="484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2515985" y="2200176"/>
            <a:ext cx="8837814" cy="1413089"/>
          </a:xfrm>
        </p:spPr>
        <p:txBody>
          <a:bodyPr lIns="0" tIns="0" rIns="0" bIns="0" anchor="b">
            <a:normAutofit/>
          </a:bodyPr>
          <a:lstStyle>
            <a:lvl1pPr algn="l">
              <a:defRPr sz="5400" b="1">
                <a:solidFill>
                  <a:schemeClr val="bg1"/>
                </a:solidFill>
              </a:defRPr>
            </a:lvl1pPr>
          </a:lstStyle>
          <a:p>
            <a:r>
              <a:rPr lang="nl-NL"/>
              <a:t>Klik om de stijl te bewerken</a:t>
            </a:r>
            <a:endParaRPr lang="en-GB"/>
          </a:p>
        </p:txBody>
      </p:sp>
      <p:sp>
        <p:nvSpPr>
          <p:cNvPr id="3" name="Subtitle 2"/>
          <p:cNvSpPr>
            <a:spLocks noGrp="1"/>
          </p:cNvSpPr>
          <p:nvPr>
            <p:ph type="subTitle" idx="1"/>
          </p:nvPr>
        </p:nvSpPr>
        <p:spPr>
          <a:xfrm>
            <a:off x="2515985" y="3818385"/>
            <a:ext cx="8837814" cy="1894641"/>
          </a:xfrm>
        </p:spPr>
        <p:txBody>
          <a:bodyPr lIns="0" tIns="0" rIns="0" bIns="0">
            <a:normAutofit/>
          </a:bodyPr>
          <a:lstStyle>
            <a:lvl1pPr marL="0" indent="0" algn="l">
              <a:buNone/>
              <a:defRPr sz="4800" b="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GB"/>
          </a:p>
        </p:txBody>
      </p:sp>
      <p:sp>
        <p:nvSpPr>
          <p:cNvPr id="4" name="Date Placeholder 3"/>
          <p:cNvSpPr>
            <a:spLocks noGrp="1"/>
          </p:cNvSpPr>
          <p:nvPr>
            <p:ph type="dt" sz="half" idx="10"/>
          </p:nvPr>
        </p:nvSpPr>
        <p:spPr/>
        <p:txBody>
          <a:bodyPr/>
          <a:lstStyle/>
          <a:p>
            <a:fld id="{9A4A1AC6-E8FF-4AAA-94FA-431A11D8E0D1}"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F79835-1FD7-4D3F-831C-C5B813585567}" type="slidenum">
              <a:rPr lang="en-GB" smtClean="0"/>
              <a:t>‹nr.›</a:t>
            </a:fld>
            <a:endParaRPr lang="en-GB"/>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65643"/>
            <a:ext cx="5787276" cy="1300074"/>
          </a:xfrm>
          <a:prstGeom prst="rect">
            <a:avLst/>
          </a:prstGeom>
        </p:spPr>
      </p:pic>
    </p:spTree>
    <p:extLst>
      <p:ext uri="{BB962C8B-B14F-4D97-AF65-F5344CB8AC3E}">
        <p14:creationId xmlns:p14="http://schemas.microsoft.com/office/powerpoint/2010/main" val="2973043453"/>
      </p:ext>
    </p:extLst>
  </p:cSld>
  <p:clrMapOvr>
    <a:masterClrMapping/>
  </p:clrMapOvr>
  <p:extLst>
    <p:ext uri="{DCECCB84-F9BA-43D5-87BE-67443E8EF086}">
      <p15:sldGuideLst xmlns:p15="http://schemas.microsoft.com/office/powerpoint/2012/main">
        <p15:guide id="1" pos="15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sp>
        <p:nvSpPr>
          <p:cNvPr id="2" name="Title 1"/>
          <p:cNvSpPr>
            <a:spLocks noGrp="1"/>
          </p:cNvSpPr>
          <p:nvPr>
            <p:ph type="title" hasCustomPrompt="1"/>
          </p:nvPr>
        </p:nvSpPr>
        <p:spPr>
          <a:xfrm>
            <a:off x="838200" y="365125"/>
            <a:ext cx="10515600" cy="1147669"/>
          </a:xfrm>
        </p:spPr>
        <p:txBody>
          <a:bodyPr lIns="0" tIns="0" rIns="0" bIns="0" anchor="t" anchorCtr="0"/>
          <a:lstStyle>
            <a:lvl1pPr>
              <a:defRPr b="1">
                <a:solidFill>
                  <a:schemeClr val="accent5"/>
                </a:solidFill>
              </a:defRPr>
            </a:lvl1pPr>
          </a:lstStyle>
          <a:p>
            <a:r>
              <a:rPr lang="en-US"/>
              <a:t>CLICK TO EDIT MASTER TITLE STYLE</a:t>
            </a:r>
            <a:endParaRPr lang="en-GB"/>
          </a:p>
        </p:txBody>
      </p:sp>
      <p:sp>
        <p:nvSpPr>
          <p:cNvPr id="3" name="Content Placeholder 2"/>
          <p:cNvSpPr>
            <a:spLocks noGrp="1"/>
          </p:cNvSpPr>
          <p:nvPr>
            <p:ph idx="1" hasCustomPrompt="1"/>
          </p:nvPr>
        </p:nvSpPr>
        <p:spPr>
          <a:xfrm>
            <a:off x="838200" y="1825625"/>
            <a:ext cx="10515600" cy="4059850"/>
          </a:xfrm>
        </p:spPr>
        <p:txBody>
          <a:bodyPr lIns="0" tIns="0" rIns="0" bIns="0"/>
          <a:lstStyle>
            <a:lvl1pPr>
              <a:defRPr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A4A1AC6-E8FF-4AAA-94FA-431A11D8E0D1}"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21380911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tangle 6"/>
          <p:cNvSpPr/>
          <p:nvPr userDrawn="1"/>
        </p:nvSpPr>
        <p:spPr>
          <a:xfrm>
            <a:off x="0" y="2016000"/>
            <a:ext cx="12192000" cy="388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296" t="50345" r="77408"/>
          <a:stretch/>
        </p:blipFill>
        <p:spPr>
          <a:xfrm>
            <a:off x="0" y="3739"/>
            <a:ext cx="1218776" cy="1203512"/>
          </a:xfrm>
          <a:prstGeom prst="rect">
            <a:avLst/>
          </a:prstGeom>
        </p:spPr>
      </p:pic>
      <p:sp>
        <p:nvSpPr>
          <p:cNvPr id="4" name="Date Placeholder 3"/>
          <p:cNvSpPr>
            <a:spLocks noGrp="1"/>
          </p:cNvSpPr>
          <p:nvPr>
            <p:ph type="dt" sz="half" idx="10"/>
          </p:nvPr>
        </p:nvSpPr>
        <p:spPr/>
        <p:txBody>
          <a:bodyPr/>
          <a:lstStyle/>
          <a:p>
            <a:fld id="{9A4A1AC6-E8FF-4AAA-94FA-431A11D8E0D1}"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F79835-1FD7-4D3F-831C-C5B813585567}" type="slidenum">
              <a:rPr lang="en-GB" smtClean="0"/>
              <a:t>‹nr.›</a:t>
            </a:fld>
            <a:endParaRPr lang="en-GB"/>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070" r="88788" b="50203"/>
          <a:stretch/>
        </p:blipFill>
        <p:spPr>
          <a:xfrm>
            <a:off x="10982353" y="784730"/>
            <a:ext cx="1209647" cy="1232884"/>
          </a:xfrm>
          <a:prstGeom prst="rect">
            <a:avLst/>
          </a:prstGeom>
        </p:spPr>
      </p:pic>
      <p:sp>
        <p:nvSpPr>
          <p:cNvPr id="11" name="Title 1"/>
          <p:cNvSpPr>
            <a:spLocks noGrp="1"/>
          </p:cNvSpPr>
          <p:nvPr>
            <p:ph type="ctrTitle"/>
          </p:nvPr>
        </p:nvSpPr>
        <p:spPr>
          <a:xfrm>
            <a:off x="2515985" y="2200176"/>
            <a:ext cx="8837814" cy="1413089"/>
          </a:xfrm>
        </p:spPr>
        <p:txBody>
          <a:bodyPr lIns="0" tIns="0" rIns="0" bIns="0" anchor="b">
            <a:normAutofit/>
          </a:bodyPr>
          <a:lstStyle>
            <a:lvl1pPr algn="l">
              <a:defRPr sz="5400" b="1">
                <a:solidFill>
                  <a:schemeClr val="bg1"/>
                </a:solidFill>
              </a:defRPr>
            </a:lvl1pPr>
          </a:lstStyle>
          <a:p>
            <a:r>
              <a:rPr lang="nl-NL"/>
              <a:t>Klik om de stijl te bewerken</a:t>
            </a:r>
            <a:endParaRPr lang="en-GB"/>
          </a:p>
        </p:txBody>
      </p:sp>
      <p:sp>
        <p:nvSpPr>
          <p:cNvPr id="12" name="Subtitle 2"/>
          <p:cNvSpPr>
            <a:spLocks noGrp="1"/>
          </p:cNvSpPr>
          <p:nvPr>
            <p:ph type="subTitle" idx="1"/>
          </p:nvPr>
        </p:nvSpPr>
        <p:spPr>
          <a:xfrm>
            <a:off x="2515985" y="3818385"/>
            <a:ext cx="8837814" cy="1894641"/>
          </a:xfrm>
        </p:spPr>
        <p:txBody>
          <a:bodyPr lIns="0" tIns="0" rIns="0" bIns="0">
            <a:normAutofit/>
          </a:bodyPr>
          <a:lstStyle>
            <a:lvl1pPr marL="0" indent="0" algn="l">
              <a:buNone/>
              <a:defRPr sz="4800" b="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GB"/>
          </a:p>
        </p:txBody>
      </p:sp>
    </p:spTree>
    <p:extLst>
      <p:ext uri="{BB962C8B-B14F-4D97-AF65-F5344CB8AC3E}">
        <p14:creationId xmlns:p14="http://schemas.microsoft.com/office/powerpoint/2010/main" val="3574920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sp>
        <p:nvSpPr>
          <p:cNvPr id="2" name="Title 1"/>
          <p:cNvSpPr>
            <a:spLocks noGrp="1"/>
          </p:cNvSpPr>
          <p:nvPr>
            <p:ph type="title" hasCustomPrompt="1"/>
          </p:nvPr>
        </p:nvSpPr>
        <p:spPr>
          <a:xfrm>
            <a:off x="838200" y="365126"/>
            <a:ext cx="10515600" cy="1147668"/>
          </a:xfrm>
        </p:spPr>
        <p:txBody>
          <a:bodyPr lIns="0" tIns="0" rIns="0" bIns="0" anchor="t" anchorCtr="0"/>
          <a:lstStyle>
            <a:lvl1pPr>
              <a:defRPr b="1">
                <a:solidFill>
                  <a:schemeClr val="accent5"/>
                </a:solidFill>
              </a:defRPr>
            </a:lvl1pPr>
          </a:lstStyle>
          <a:p>
            <a:r>
              <a:rPr lang="en-US"/>
              <a:t>CLICK TO EDIT MASTER TITLE STYLE</a:t>
            </a:r>
            <a:endParaRPr lang="en-GB"/>
          </a:p>
        </p:txBody>
      </p:sp>
      <p:sp>
        <p:nvSpPr>
          <p:cNvPr id="3" name="Content Placeholder 2"/>
          <p:cNvSpPr>
            <a:spLocks noGrp="1"/>
          </p:cNvSpPr>
          <p:nvPr>
            <p:ph sz="half" idx="1" hasCustomPrompt="1"/>
          </p:nvPr>
        </p:nvSpPr>
        <p:spPr>
          <a:xfrm>
            <a:off x="838201" y="1825625"/>
            <a:ext cx="5105400" cy="4059850"/>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hasCustomPrompt="1"/>
          </p:nvPr>
        </p:nvSpPr>
        <p:spPr>
          <a:xfrm>
            <a:off x="6239434" y="1825625"/>
            <a:ext cx="5114365" cy="4059850"/>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A4A1AC6-E8FF-4AAA-94FA-431A11D8E0D1}" type="datetimeFigureOut">
              <a:rPr lang="en-GB" smtClean="0"/>
              <a:t>21/11/2025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3806604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sp>
        <p:nvSpPr>
          <p:cNvPr id="3" name="Text Placeholder 2"/>
          <p:cNvSpPr>
            <a:spLocks noGrp="1"/>
          </p:cNvSpPr>
          <p:nvPr>
            <p:ph type="body" idx="1" hasCustomPrompt="1"/>
          </p:nvPr>
        </p:nvSpPr>
        <p:spPr>
          <a:xfrm>
            <a:off x="839788" y="1681163"/>
            <a:ext cx="5050025" cy="823912"/>
          </a:xfrm>
        </p:spPr>
        <p:txBody>
          <a:bodyPr anchor="b">
            <a:normAutofit/>
          </a:bodyPr>
          <a:lstStyle>
            <a:lvl1pPr marL="0" indent="0">
              <a:buNone/>
              <a:defRPr sz="28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050024" cy="3380400"/>
          </a:xfrm>
        </p:spPr>
        <p:txBody>
          <a:bodyPr/>
          <a:lstStyle>
            <a:lvl1pPr>
              <a:defRPr b="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ext Placeholder 4"/>
          <p:cNvSpPr>
            <a:spLocks noGrp="1"/>
          </p:cNvSpPr>
          <p:nvPr>
            <p:ph type="body" sz="quarter" idx="3" hasCustomPrompt="1"/>
          </p:nvPr>
        </p:nvSpPr>
        <p:spPr>
          <a:xfrm>
            <a:off x="6239434" y="1681163"/>
            <a:ext cx="5115953" cy="823912"/>
          </a:xfrm>
        </p:spPr>
        <p:txBody>
          <a:bodyPr anchor="b">
            <a:noAutofit/>
          </a:bodyPr>
          <a:lstStyle>
            <a:lvl1pPr marL="0" indent="0">
              <a:buNone/>
              <a:defRPr sz="28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9434" y="2505075"/>
            <a:ext cx="5115954" cy="3380400"/>
          </a:xfrm>
        </p:spPr>
        <p:txBody>
          <a:bodyPr/>
          <a:lstStyle>
            <a:lvl1pPr>
              <a:defRPr b="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Date Placeholder 6"/>
          <p:cNvSpPr>
            <a:spLocks noGrp="1"/>
          </p:cNvSpPr>
          <p:nvPr>
            <p:ph type="dt" sz="half" idx="10"/>
          </p:nvPr>
        </p:nvSpPr>
        <p:spPr/>
        <p:txBody>
          <a:bodyPr/>
          <a:lstStyle/>
          <a:p>
            <a:fld id="{9A4A1AC6-E8FF-4AAA-94FA-431A11D8E0D1}" type="datetimeFigureOut">
              <a:rPr lang="en-GB" smtClean="0"/>
              <a:t>21/11/2025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7F79835-1FD7-4D3F-831C-C5B813585567}" type="slidenum">
              <a:rPr lang="en-GB" smtClean="0"/>
              <a:t>‹nr.›</a:t>
            </a:fld>
            <a:endParaRPr lang="en-GB"/>
          </a:p>
        </p:txBody>
      </p:sp>
      <p:sp>
        <p:nvSpPr>
          <p:cNvPr id="12" name="Title 1"/>
          <p:cNvSpPr>
            <a:spLocks noGrp="1"/>
          </p:cNvSpPr>
          <p:nvPr>
            <p:ph type="title" hasCustomPrompt="1"/>
          </p:nvPr>
        </p:nvSpPr>
        <p:spPr>
          <a:xfrm>
            <a:off x="838200" y="365126"/>
            <a:ext cx="10515600" cy="1147668"/>
          </a:xfrm>
        </p:spPr>
        <p:txBody>
          <a:bodyPr lIns="0" tIns="0" rIns="0" bIns="0" anchor="t" anchorCtr="0"/>
          <a:lstStyle>
            <a:lvl1pPr>
              <a:defRPr b="1">
                <a:solidFill>
                  <a:schemeClr val="accent5"/>
                </a:solidFill>
              </a:defRPr>
            </a:lvl1pPr>
          </a:lstStyle>
          <a:p>
            <a:r>
              <a:rPr lang="en-US"/>
              <a:t>CLICK TO EDIT MASTER TITLE STYLE</a:t>
            </a:r>
            <a:endParaRPr lang="en-GB"/>
          </a:p>
        </p:txBody>
      </p:sp>
    </p:spTree>
    <p:extLst>
      <p:ext uri="{BB962C8B-B14F-4D97-AF65-F5344CB8AC3E}">
        <p14:creationId xmlns:p14="http://schemas.microsoft.com/office/powerpoint/2010/main" val="357679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sp>
        <p:nvSpPr>
          <p:cNvPr id="2" name="Title 1"/>
          <p:cNvSpPr>
            <a:spLocks noGrp="1"/>
          </p:cNvSpPr>
          <p:nvPr>
            <p:ph type="title" hasCustomPrompt="1"/>
          </p:nvPr>
        </p:nvSpPr>
        <p:spPr>
          <a:xfrm>
            <a:off x="838200" y="365126"/>
            <a:ext cx="10515600" cy="1147668"/>
          </a:xfrm>
        </p:spPr>
        <p:txBody>
          <a:bodyPr lIns="0" tIns="0" rIns="0" bIns="0" anchor="t" anchorCtr="0"/>
          <a:lstStyle>
            <a:lvl1pPr>
              <a:defRPr b="1">
                <a:solidFill>
                  <a:schemeClr val="accent5"/>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9A4A1AC6-E8FF-4AAA-94FA-431A11D8E0D1}" type="datetimeFigureOut">
              <a:rPr lang="en-GB" smtClean="0"/>
              <a:t>21/11/2025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3231457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sp>
        <p:nvSpPr>
          <p:cNvPr id="2" name="Date Placeholder 1"/>
          <p:cNvSpPr>
            <a:spLocks noGrp="1"/>
          </p:cNvSpPr>
          <p:nvPr>
            <p:ph type="dt" sz="half" idx="10"/>
          </p:nvPr>
        </p:nvSpPr>
        <p:spPr/>
        <p:txBody>
          <a:bodyPr/>
          <a:lstStyle/>
          <a:p>
            <a:fld id="{9A4A1AC6-E8FF-4AAA-94FA-431A11D8E0D1}" type="datetimeFigureOut">
              <a:rPr lang="en-GB" smtClean="0"/>
              <a:t>21/11/2025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2016635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65643"/>
            <a:ext cx="5787276" cy="1300074"/>
          </a:xfrm>
          <a:prstGeom prst="rect">
            <a:avLst/>
          </a:prstGeom>
        </p:spPr>
      </p:pic>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a:t>Klik om de stijl te bewerken</a:t>
            </a:r>
            <a:endParaRPr lang="en-GB"/>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Date Placeholder 4"/>
          <p:cNvSpPr>
            <a:spLocks noGrp="1"/>
          </p:cNvSpPr>
          <p:nvPr>
            <p:ph type="dt" sz="half" idx="10"/>
          </p:nvPr>
        </p:nvSpPr>
        <p:spPr/>
        <p:txBody>
          <a:bodyPr/>
          <a:lstStyle/>
          <a:p>
            <a:fld id="{9A4A1AC6-E8FF-4AAA-94FA-431A11D8E0D1}" type="datetimeFigureOut">
              <a:rPr lang="en-GB" smtClean="0"/>
              <a:t>21/11/2025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2349268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8" name="Rectangle 7"/>
          <p:cNvSpPr/>
          <p:nvPr userDrawn="1"/>
        </p:nvSpPr>
        <p:spPr>
          <a:xfrm>
            <a:off x="0" y="1"/>
            <a:ext cx="12192000" cy="5904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2"/>
          <p:cNvSpPr>
            <a:spLocks noGrp="1"/>
          </p:cNvSpPr>
          <p:nvPr>
            <p:ph type="pic" idx="1"/>
          </p:nvPr>
        </p:nvSpPr>
        <p:spPr>
          <a:xfrm>
            <a:off x="0" y="1"/>
            <a:ext cx="12192000" cy="590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GB"/>
          </a:p>
        </p:txBody>
      </p:sp>
      <p:sp>
        <p:nvSpPr>
          <p:cNvPr id="4" name="Text Placeholder 3"/>
          <p:cNvSpPr>
            <a:spLocks noGrp="1"/>
          </p:cNvSpPr>
          <p:nvPr>
            <p:ph type="body" sz="half" idx="2"/>
          </p:nvPr>
        </p:nvSpPr>
        <p:spPr>
          <a:xfrm>
            <a:off x="839788" y="5506572"/>
            <a:ext cx="10514011" cy="36241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Date Placeholder 4"/>
          <p:cNvSpPr>
            <a:spLocks noGrp="1"/>
          </p:cNvSpPr>
          <p:nvPr>
            <p:ph type="dt" sz="half" idx="10"/>
          </p:nvPr>
        </p:nvSpPr>
        <p:spPr/>
        <p:txBody>
          <a:bodyPr/>
          <a:lstStyle/>
          <a:p>
            <a:fld id="{9A4A1AC6-E8FF-4AAA-94FA-431A11D8E0D1}" type="datetimeFigureOut">
              <a:rPr lang="en-GB" smtClean="0"/>
              <a:t>21/11/2025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sp>
        <p:nvSpPr>
          <p:cNvPr id="2" name="Title 1"/>
          <p:cNvSpPr>
            <a:spLocks noGrp="1"/>
          </p:cNvSpPr>
          <p:nvPr>
            <p:ph type="title"/>
          </p:nvPr>
        </p:nvSpPr>
        <p:spPr>
          <a:xfrm>
            <a:off x="831850" y="3906372"/>
            <a:ext cx="10521949" cy="1600200"/>
          </a:xfrm>
        </p:spPr>
        <p:txBody>
          <a:bodyPr anchor="b"/>
          <a:lstStyle>
            <a:lvl1pPr>
              <a:defRPr sz="3200">
                <a:solidFill>
                  <a:schemeClr val="bg1"/>
                </a:solidFill>
              </a:defRPr>
            </a:lvl1pPr>
          </a:lstStyle>
          <a:p>
            <a:r>
              <a:rPr lang="nl-NL"/>
              <a:t>Klik om de stijl te bewerken</a:t>
            </a:r>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9600"/>
            <a:ext cx="2691279" cy="604579"/>
          </a:xfrm>
          <a:prstGeom prst="rect">
            <a:avLst/>
          </a:prstGeom>
        </p:spPr>
      </p:pic>
    </p:spTree>
    <p:extLst>
      <p:ext uri="{BB962C8B-B14F-4D97-AF65-F5344CB8AC3E}">
        <p14:creationId xmlns:p14="http://schemas.microsoft.com/office/powerpoint/2010/main" val="2062303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sp>
        <p:nvSpPr>
          <p:cNvPr id="2" name="Title 1"/>
          <p:cNvSpPr>
            <a:spLocks noGrp="1"/>
          </p:cNvSpPr>
          <p:nvPr>
            <p:ph type="title"/>
          </p:nvPr>
        </p:nvSpPr>
        <p:spPr/>
        <p:txBody>
          <a:bodyPr/>
          <a:lstStyle/>
          <a:p>
            <a:r>
              <a:rPr lang="nl-NL"/>
              <a:t>Klik om de stijl te bewerken</a:t>
            </a:r>
            <a:endParaRPr lang="en-GB"/>
          </a:p>
        </p:txBody>
      </p:sp>
      <p:sp>
        <p:nvSpPr>
          <p:cNvPr id="3" name="Vertical Text Placeholder 2"/>
          <p:cNvSpPr>
            <a:spLocks noGrp="1"/>
          </p:cNvSpPr>
          <p:nvPr>
            <p:ph type="body" orient="vert" idx="1"/>
          </p:nvPr>
        </p:nvSpPr>
        <p:spPr>
          <a:xfrm>
            <a:off x="838200" y="1825625"/>
            <a:ext cx="10515600" cy="405985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Date Placeholder 3"/>
          <p:cNvSpPr>
            <a:spLocks noGrp="1"/>
          </p:cNvSpPr>
          <p:nvPr>
            <p:ph type="dt" sz="half" idx="10"/>
          </p:nvPr>
        </p:nvSpPr>
        <p:spPr/>
        <p:txBody>
          <a:bodyPr/>
          <a:lstStyle/>
          <a:p>
            <a:fld id="{9A4A1AC6-E8FF-4AAA-94FA-431A11D8E0D1}"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F79835-1FD7-4D3F-831C-C5B813585567}" type="slidenum">
              <a:rPr lang="en-GB" smtClean="0"/>
              <a:t>‹nr.›</a:t>
            </a:fld>
            <a:endParaRPr lang="en-GB"/>
          </a:p>
        </p:txBody>
      </p:sp>
      <p:sp>
        <p:nvSpPr>
          <p:cNvPr id="9" name="Rectangle 8"/>
          <p:cNvSpPr/>
          <p:nvPr userDrawn="1"/>
        </p:nvSpPr>
        <p:spPr>
          <a:xfrm>
            <a:off x="0" y="5868000"/>
            <a:ext cx="12192000" cy="36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726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1850" y="6068246"/>
            <a:ext cx="2691279" cy="604579"/>
          </a:xfrm>
          <a:prstGeom prst="rect">
            <a:avLst/>
          </a:prstGeom>
        </p:spPr>
      </p:pic>
      <p:sp>
        <p:nvSpPr>
          <p:cNvPr id="2" name="Vertical Title 1"/>
          <p:cNvSpPr>
            <a:spLocks noGrp="1"/>
          </p:cNvSpPr>
          <p:nvPr>
            <p:ph type="title" orient="vert"/>
          </p:nvPr>
        </p:nvSpPr>
        <p:spPr>
          <a:xfrm>
            <a:off x="8724900" y="365125"/>
            <a:ext cx="2628900" cy="5520350"/>
          </a:xfrm>
        </p:spPr>
        <p:txBody>
          <a:bodyPr vert="eaVert"/>
          <a:lstStyle/>
          <a:p>
            <a:r>
              <a:rPr lang="nl-NL"/>
              <a:t>Klik om de stijl te bewerken</a:t>
            </a:r>
            <a:endParaRPr lang="en-GB"/>
          </a:p>
        </p:txBody>
      </p:sp>
      <p:sp>
        <p:nvSpPr>
          <p:cNvPr id="3" name="Vertical Text Placeholder 2"/>
          <p:cNvSpPr>
            <a:spLocks noGrp="1"/>
          </p:cNvSpPr>
          <p:nvPr>
            <p:ph type="body" orient="vert" idx="1"/>
          </p:nvPr>
        </p:nvSpPr>
        <p:spPr>
          <a:xfrm>
            <a:off x="838200" y="365125"/>
            <a:ext cx="7734300" cy="552035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Date Placeholder 3"/>
          <p:cNvSpPr>
            <a:spLocks noGrp="1"/>
          </p:cNvSpPr>
          <p:nvPr>
            <p:ph type="dt" sz="half" idx="10"/>
          </p:nvPr>
        </p:nvSpPr>
        <p:spPr/>
        <p:txBody>
          <a:bodyPr/>
          <a:lstStyle/>
          <a:p>
            <a:fld id="{9A4A1AC6-E8FF-4AAA-94FA-431A11D8E0D1}"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F79835-1FD7-4D3F-831C-C5B813585567}" type="slidenum">
              <a:rPr lang="en-GB" smtClean="0"/>
              <a:t>‹nr.›</a:t>
            </a:fld>
            <a:endParaRPr lang="en-GB"/>
          </a:p>
        </p:txBody>
      </p:sp>
      <p:sp>
        <p:nvSpPr>
          <p:cNvPr id="9" name="Rectangle 8"/>
          <p:cNvSpPr/>
          <p:nvPr userDrawn="1"/>
        </p:nvSpPr>
        <p:spPr>
          <a:xfrm>
            <a:off x="0" y="5868000"/>
            <a:ext cx="12192000" cy="36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7613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Date Placeholder 3"/>
          <p:cNvSpPr>
            <a:spLocks noGrp="1"/>
          </p:cNvSpPr>
          <p:nvPr>
            <p:ph type="dt" sz="half" idx="2"/>
          </p:nvPr>
        </p:nvSpPr>
        <p:spPr>
          <a:xfrm>
            <a:off x="9991164" y="5974228"/>
            <a:ext cx="1362636" cy="365125"/>
          </a:xfrm>
          <a:prstGeom prst="rect">
            <a:avLst/>
          </a:prstGeom>
        </p:spPr>
        <p:txBody>
          <a:bodyPr vert="horz" lIns="0" tIns="0" rIns="0" bIns="0" rtlCol="0" anchor="b" anchorCtr="0"/>
          <a:lstStyle>
            <a:lvl1pPr algn="r">
              <a:defRPr sz="1200">
                <a:solidFill>
                  <a:schemeClr val="accent4"/>
                </a:solidFill>
              </a:defRPr>
            </a:lvl1pPr>
          </a:lstStyle>
          <a:p>
            <a:fld id="{9A4A1AC6-E8FF-4AAA-94FA-431A11D8E0D1}" type="datetimeFigureOut">
              <a:rPr lang="en-GB" smtClean="0"/>
              <a:pPr/>
              <a:t>21/11/2025</a:t>
            </a:fld>
            <a:endParaRPr lang="en-GB"/>
          </a:p>
        </p:txBody>
      </p:sp>
      <p:sp>
        <p:nvSpPr>
          <p:cNvPr id="5" name="Footer Placeholder 4"/>
          <p:cNvSpPr>
            <a:spLocks noGrp="1"/>
          </p:cNvSpPr>
          <p:nvPr>
            <p:ph type="ftr" sz="quarter" idx="3"/>
          </p:nvPr>
        </p:nvSpPr>
        <p:spPr>
          <a:xfrm>
            <a:off x="3933825" y="5974229"/>
            <a:ext cx="6057338" cy="622572"/>
          </a:xfrm>
          <a:prstGeom prst="rect">
            <a:avLst/>
          </a:prstGeom>
        </p:spPr>
        <p:txBody>
          <a:bodyPr vert="horz" lIns="0" tIns="0" rIns="0" bIns="0" rtlCol="0" anchor="b" anchorCtr="0"/>
          <a:lstStyle>
            <a:lvl1pPr algn="l">
              <a:defRPr sz="1200">
                <a:solidFill>
                  <a:schemeClr val="accent4"/>
                </a:solidFill>
              </a:defRPr>
            </a:lvl1pPr>
          </a:lstStyle>
          <a:p>
            <a:endParaRPr lang="en-GB"/>
          </a:p>
        </p:txBody>
      </p:sp>
      <p:sp>
        <p:nvSpPr>
          <p:cNvPr id="6" name="Slide Number Placeholder 5"/>
          <p:cNvSpPr>
            <a:spLocks noGrp="1"/>
          </p:cNvSpPr>
          <p:nvPr>
            <p:ph type="sldNum" sz="quarter" idx="4"/>
          </p:nvPr>
        </p:nvSpPr>
        <p:spPr>
          <a:xfrm>
            <a:off x="9991164" y="6339353"/>
            <a:ext cx="1362635" cy="257446"/>
          </a:xfrm>
          <a:prstGeom prst="rect">
            <a:avLst/>
          </a:prstGeom>
        </p:spPr>
        <p:txBody>
          <a:bodyPr vert="horz" lIns="0" tIns="0" rIns="0" bIns="0" rtlCol="0" anchor="b" anchorCtr="0"/>
          <a:lstStyle>
            <a:lvl1pPr algn="r">
              <a:defRPr sz="1200">
                <a:solidFill>
                  <a:schemeClr val="accent4"/>
                </a:solidFill>
              </a:defRPr>
            </a:lvl1pPr>
          </a:lstStyle>
          <a:p>
            <a:fld id="{A7F79835-1FD7-4D3F-831C-C5B813585567}" type="slidenum">
              <a:rPr lang="en-GB" smtClean="0"/>
              <a:pPr/>
              <a:t>‹nr.›</a:t>
            </a:fld>
            <a:endParaRPr lang="en-GB"/>
          </a:p>
        </p:txBody>
      </p:sp>
    </p:spTree>
    <p:extLst>
      <p:ext uri="{BB962C8B-B14F-4D97-AF65-F5344CB8AC3E}">
        <p14:creationId xmlns:p14="http://schemas.microsoft.com/office/powerpoint/2010/main" val="641989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kern="1200" cap="none" baseline="0">
          <a:solidFill>
            <a:schemeClr val="tx1"/>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tx1"/>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Calibri" panose="020F0502020204030204" pitchFamily="34" charset="0"/>
        <a:buChar char="‒"/>
        <a:defRPr sz="2800" kern="1200">
          <a:solidFill>
            <a:schemeClr val="tx1"/>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Calibri" panose="020F0502020204030204" pitchFamily="34" charset="0"/>
        <a:buChar char="‒"/>
        <a:defRPr sz="2800" kern="1200">
          <a:solidFill>
            <a:schemeClr val="tx1"/>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Calibri" panose="020F050202020403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7429" y="3325774"/>
            <a:ext cx="9916885" cy="2282546"/>
          </a:xfrm>
        </p:spPr>
        <p:txBody>
          <a:bodyPr>
            <a:noAutofit/>
          </a:bodyPr>
          <a:lstStyle/>
          <a:p>
            <a:r>
              <a:rPr lang="nl-NL" sz="3600" dirty="0"/>
              <a:t>Impact van beleidsbeslissingen op ouderen voor wie armoede een harde realiteit is én voor ouderen voor wie die grens plots wel erg dichtbij komt</a:t>
            </a:r>
            <a:br>
              <a:rPr lang="nl-NL" sz="3600" dirty="0"/>
            </a:br>
            <a:br>
              <a:rPr lang="nl-NL" sz="3600" dirty="0"/>
            </a:br>
            <a:r>
              <a:rPr lang="nl-NL" sz="3600" dirty="0"/>
              <a:t>Magda De Meyer, voorzitter Vlaamse Ouderenraad</a:t>
            </a:r>
            <a:endParaRPr lang="en-US" sz="3600" dirty="0"/>
          </a:p>
        </p:txBody>
      </p:sp>
    </p:spTree>
    <p:extLst>
      <p:ext uri="{BB962C8B-B14F-4D97-AF65-F5344CB8AC3E}">
        <p14:creationId xmlns:p14="http://schemas.microsoft.com/office/powerpoint/2010/main" val="2079950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38261-1848-E06A-56A9-D7BDF9B9D7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ACE5C2-C5E2-CF95-ACD1-516C16C79713}"/>
              </a:ext>
            </a:extLst>
          </p:cNvPr>
          <p:cNvSpPr>
            <a:spLocks noGrp="1"/>
          </p:cNvSpPr>
          <p:nvPr>
            <p:ph type="title"/>
          </p:nvPr>
        </p:nvSpPr>
        <p:spPr>
          <a:xfrm>
            <a:off x="838200" y="365126"/>
            <a:ext cx="10515600" cy="1147668"/>
          </a:xfrm>
        </p:spPr>
        <p:txBody>
          <a:bodyPr>
            <a:normAutofit/>
          </a:bodyPr>
          <a:lstStyle/>
          <a:p>
            <a:r>
              <a:rPr lang="nl-BE" dirty="0"/>
              <a:t>Enkele cijfers</a:t>
            </a:r>
          </a:p>
        </p:txBody>
      </p:sp>
      <p:sp>
        <p:nvSpPr>
          <p:cNvPr id="3" name="Tijdelijke aanduiding voor inhoud 2">
            <a:extLst>
              <a:ext uri="{FF2B5EF4-FFF2-40B4-BE49-F238E27FC236}">
                <a16:creationId xmlns:a16="http://schemas.microsoft.com/office/drawing/2014/main" id="{B7A32871-10EB-ED57-4889-2C606C58624A}"/>
              </a:ext>
            </a:extLst>
          </p:cNvPr>
          <p:cNvSpPr>
            <a:spLocks noGrp="1"/>
          </p:cNvSpPr>
          <p:nvPr>
            <p:ph idx="1"/>
          </p:nvPr>
        </p:nvSpPr>
        <p:spPr>
          <a:xfrm>
            <a:off x="838200" y="1512794"/>
            <a:ext cx="10515600" cy="4372681"/>
          </a:xfrm>
        </p:spPr>
        <p:txBody>
          <a:bodyPr>
            <a:normAutofit/>
          </a:bodyPr>
          <a:lstStyle/>
          <a:p>
            <a:pPr marL="457200" indent="-457200">
              <a:buFont typeface="Arial" panose="020B0604020202020204" pitchFamily="34" charset="0"/>
              <a:buChar char="•"/>
            </a:pPr>
            <a:r>
              <a:rPr lang="nl-BE" dirty="0"/>
              <a:t>18,3% van alle Belgen leeft in armoede of sociale uitsluiting, bij 65-plussers gaat het om 14,4% (EU-SILC 2024)</a:t>
            </a:r>
          </a:p>
          <a:p>
            <a:pPr marL="457200" indent="-457200">
              <a:buFont typeface="Arial" panose="020B0604020202020204" pitchFamily="34" charset="0"/>
              <a:buChar char="•"/>
            </a:pPr>
            <a:r>
              <a:rPr lang="nl-BE" dirty="0"/>
              <a:t>12,8% van alle personen die in Vlaanderen wonen, leeft in armoede of sociale uitsluiting. Bij 65-plussers gaat het om 11%</a:t>
            </a:r>
          </a:p>
          <a:p>
            <a:pPr marL="457200" indent="-457200">
              <a:buFont typeface="Arial" panose="020B0604020202020204" pitchFamily="34" charset="0"/>
              <a:buChar char="•"/>
            </a:pPr>
            <a:r>
              <a:rPr lang="nl-BE" dirty="0"/>
              <a:t>Armoede of sociale uitsluiting = een inkomen onder de armoededrempel of leven in een huishouden met ernstige materiële en sociale deprivatie</a:t>
            </a:r>
          </a:p>
          <a:p>
            <a:pPr marL="457200" indent="-457200">
              <a:buFont typeface="Arial" panose="020B0604020202020204" pitchFamily="34" charset="0"/>
              <a:buChar char="•"/>
            </a:pPr>
            <a:endParaRPr lang="nl-BE" dirty="0"/>
          </a:p>
          <a:p>
            <a:pPr marL="457200" indent="-457200">
              <a:buFont typeface="Arial" panose="020B0604020202020204" pitchFamily="34" charset="0"/>
              <a:buChar char="•"/>
            </a:pPr>
            <a:endParaRPr lang="nl-BE" dirty="0"/>
          </a:p>
          <a:p>
            <a:pPr marL="457200" indent="-457200">
              <a:buFont typeface="Arial" panose="020B0604020202020204" pitchFamily="34" charset="0"/>
              <a:buChar char="•"/>
            </a:pPr>
            <a:endParaRPr lang="nl-BE" dirty="0"/>
          </a:p>
          <a:p>
            <a:pPr marL="457200" indent="-457200">
              <a:buFont typeface="Arial" panose="020B0604020202020204" pitchFamily="34" charset="0"/>
              <a:buChar char="•"/>
            </a:pPr>
            <a:endParaRPr lang="nl-BE" dirty="0"/>
          </a:p>
        </p:txBody>
      </p:sp>
    </p:spTree>
    <p:extLst>
      <p:ext uri="{BB962C8B-B14F-4D97-AF65-F5344CB8AC3E}">
        <p14:creationId xmlns:p14="http://schemas.microsoft.com/office/powerpoint/2010/main" val="728953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06CCD7-D4A7-3B47-3A7A-EEDD9599AB38}"/>
              </a:ext>
            </a:extLst>
          </p:cNvPr>
          <p:cNvSpPr>
            <a:spLocks noGrp="1"/>
          </p:cNvSpPr>
          <p:nvPr>
            <p:ph type="title"/>
          </p:nvPr>
        </p:nvSpPr>
        <p:spPr/>
        <p:txBody>
          <a:bodyPr>
            <a:normAutofit fontScale="90000"/>
          </a:bodyPr>
          <a:lstStyle/>
          <a:p>
            <a:r>
              <a:rPr lang="nl-BE" dirty="0"/>
              <a:t>Inkomensgarantie voor ouderen (IGO) als bescherming tegen armoede</a:t>
            </a:r>
          </a:p>
        </p:txBody>
      </p:sp>
      <p:sp>
        <p:nvSpPr>
          <p:cNvPr id="3" name="Tijdelijke aanduiding voor inhoud 2">
            <a:extLst>
              <a:ext uri="{FF2B5EF4-FFF2-40B4-BE49-F238E27FC236}">
                <a16:creationId xmlns:a16="http://schemas.microsoft.com/office/drawing/2014/main" id="{382DB35A-4972-48ED-2699-C0CFEE8C3D14}"/>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endParaRPr lang="nl-BE" dirty="0"/>
          </a:p>
          <a:p>
            <a:pPr marL="457200" indent="-457200">
              <a:buFont typeface="Arial" panose="020B0604020202020204" pitchFamily="34" charset="0"/>
              <a:buChar char="•"/>
            </a:pPr>
            <a:r>
              <a:rPr lang="nl-BE" dirty="0"/>
              <a:t>Toeslag bovenop je pensioen</a:t>
            </a:r>
          </a:p>
          <a:p>
            <a:pPr marL="457200" indent="-457200">
              <a:buFont typeface="Arial" panose="020B0604020202020204" pitchFamily="34" charset="0"/>
              <a:buChar char="•"/>
            </a:pPr>
            <a:r>
              <a:rPr lang="nl-BE" dirty="0"/>
              <a:t>Voor mensen met een klein pensioen en een heel bescheiden vermogen (spaargeld, gronden, huis, …)</a:t>
            </a:r>
          </a:p>
          <a:p>
            <a:pPr marL="457200" indent="-457200">
              <a:buFont typeface="Arial" panose="020B0604020202020204" pitchFamily="34" charset="0"/>
              <a:buChar char="•"/>
            </a:pPr>
            <a:r>
              <a:rPr lang="nl-BE" dirty="0"/>
              <a:t>Tot je aan 1580, 37 euro/maand komt</a:t>
            </a:r>
          </a:p>
          <a:p>
            <a:pPr marL="457200" indent="-457200">
              <a:buFont typeface="Arial" panose="020B0604020202020204" pitchFamily="34" charset="0"/>
              <a:buChar char="•"/>
            </a:pPr>
            <a:r>
              <a:rPr lang="nl-BE" dirty="0"/>
              <a:t>86.000 particuliere huishoudens in België (51.000 in Vlaanderen) waarin minstens 1 persoon de IGO ontvangt</a:t>
            </a:r>
          </a:p>
          <a:p>
            <a:pPr marL="457200" indent="-457200">
              <a:buFont typeface="Arial" panose="020B0604020202020204" pitchFamily="34" charset="0"/>
              <a:buChar char="•"/>
            </a:pPr>
            <a:r>
              <a:rPr lang="nl-BE" dirty="0"/>
              <a:t>Probleem: van alle personen die in aanmerking komen, ontvangt de helft geen IGO!</a:t>
            </a:r>
          </a:p>
        </p:txBody>
      </p:sp>
    </p:spTree>
    <p:extLst>
      <p:ext uri="{BB962C8B-B14F-4D97-AF65-F5344CB8AC3E}">
        <p14:creationId xmlns:p14="http://schemas.microsoft.com/office/powerpoint/2010/main" val="4059696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9E0D9-E09E-EE38-5207-112950BB6E98}"/>
              </a:ext>
            </a:extLst>
          </p:cNvPr>
          <p:cNvSpPr>
            <a:spLocks noGrp="1"/>
          </p:cNvSpPr>
          <p:nvPr>
            <p:ph type="title"/>
          </p:nvPr>
        </p:nvSpPr>
        <p:spPr/>
        <p:txBody>
          <a:bodyPr>
            <a:normAutofit fontScale="90000"/>
          </a:bodyPr>
          <a:lstStyle/>
          <a:p>
            <a:r>
              <a:rPr lang="nl-BE" dirty="0"/>
              <a:t>Waar loopt het mis bij de toekenning van de Inkomensgarantie voor ouderen (IGO) ?</a:t>
            </a:r>
          </a:p>
        </p:txBody>
      </p:sp>
      <p:sp>
        <p:nvSpPr>
          <p:cNvPr id="3" name="Tijdelijke aanduiding voor inhoud 2">
            <a:extLst>
              <a:ext uri="{FF2B5EF4-FFF2-40B4-BE49-F238E27FC236}">
                <a16:creationId xmlns:a16="http://schemas.microsoft.com/office/drawing/2014/main" id="{6CB51F88-A548-8D0F-5C7B-A2D80221991C}"/>
              </a:ext>
            </a:extLst>
          </p:cNvPr>
          <p:cNvSpPr>
            <a:spLocks noGrp="1"/>
          </p:cNvSpPr>
          <p:nvPr>
            <p:ph idx="1"/>
          </p:nvPr>
        </p:nvSpPr>
        <p:spPr/>
        <p:txBody>
          <a:bodyPr>
            <a:normAutofit/>
          </a:bodyPr>
          <a:lstStyle/>
          <a:p>
            <a:pPr marL="457200" indent="-457200">
              <a:buFont typeface="Arial" panose="020B0604020202020204" pitchFamily="34" charset="0"/>
              <a:buChar char="•"/>
            </a:pPr>
            <a:r>
              <a:rPr lang="nl-BE" dirty="0"/>
              <a:t>Eenmalig onderzoek van het recht op een IGO wanneer je pensioengerechtigd wordt</a:t>
            </a:r>
          </a:p>
          <a:p>
            <a:pPr marL="457200" indent="-457200">
              <a:buFont typeface="Arial" panose="020B0604020202020204" pitchFamily="34" charset="0"/>
              <a:buChar char="•"/>
            </a:pPr>
            <a:r>
              <a:rPr lang="nl-BE" dirty="0"/>
              <a:t>Je krijgt een ingewikkeld formulier toegestuurd van de federale pensioendienst met afschrikwekkende formuleringen</a:t>
            </a:r>
          </a:p>
          <a:p>
            <a:pPr marL="457200" indent="-457200">
              <a:buFont typeface="Arial" panose="020B0604020202020204" pitchFamily="34" charset="0"/>
              <a:buChar char="•"/>
            </a:pPr>
            <a:r>
              <a:rPr lang="nl-BE" dirty="0"/>
              <a:t>Oudere personen die na het bereiken van de pensioenleeftijd in een precaire inkomenssituatie terechtkomen, worden niet meer automatisch opgespoord</a:t>
            </a:r>
          </a:p>
          <a:p>
            <a:pPr marL="457200" indent="-457200">
              <a:buFont typeface="Arial" panose="020B0604020202020204" pitchFamily="34" charset="0"/>
              <a:buChar char="•"/>
            </a:pPr>
            <a:r>
              <a:rPr lang="nl-BE" dirty="0"/>
              <a:t>Wie de IGO dan niet zelf aanvraagt, krijgt geen inkomensgarantie en loopt zo gemiddeld 400 euro/maand mis</a:t>
            </a:r>
          </a:p>
        </p:txBody>
      </p:sp>
    </p:spTree>
    <p:extLst>
      <p:ext uri="{BB962C8B-B14F-4D97-AF65-F5344CB8AC3E}">
        <p14:creationId xmlns:p14="http://schemas.microsoft.com/office/powerpoint/2010/main" val="417042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90526-2CE3-18E3-632F-41DE4D383A6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CE7AA7-B59B-CD72-90F5-F4D462A36D7F}"/>
              </a:ext>
            </a:extLst>
          </p:cNvPr>
          <p:cNvSpPr>
            <a:spLocks noGrp="1"/>
          </p:cNvSpPr>
          <p:nvPr>
            <p:ph type="title"/>
          </p:nvPr>
        </p:nvSpPr>
        <p:spPr/>
        <p:txBody>
          <a:bodyPr>
            <a:normAutofit fontScale="90000"/>
          </a:bodyPr>
          <a:lstStyle/>
          <a:p>
            <a:r>
              <a:rPr lang="nl-BE" dirty="0"/>
              <a:t>Voor wie loopt het mis bij de toekenning van de Inkomensgarantie voor ouderen (IGO) ?</a:t>
            </a:r>
          </a:p>
        </p:txBody>
      </p:sp>
      <p:sp>
        <p:nvSpPr>
          <p:cNvPr id="3" name="Tijdelijke aanduiding voor inhoud 2">
            <a:extLst>
              <a:ext uri="{FF2B5EF4-FFF2-40B4-BE49-F238E27FC236}">
                <a16:creationId xmlns:a16="http://schemas.microsoft.com/office/drawing/2014/main" id="{8643AF3C-FFD0-4126-B115-62B797C5B2E0}"/>
              </a:ext>
            </a:extLst>
          </p:cNvPr>
          <p:cNvSpPr>
            <a:spLocks noGrp="1"/>
          </p:cNvSpPr>
          <p:nvPr>
            <p:ph idx="1"/>
          </p:nvPr>
        </p:nvSpPr>
        <p:spPr/>
        <p:txBody>
          <a:bodyPr>
            <a:normAutofit/>
          </a:bodyPr>
          <a:lstStyle/>
          <a:p>
            <a:pPr marL="457200" indent="-457200">
              <a:buFont typeface="Arial" panose="020B0604020202020204" pitchFamily="34" charset="0"/>
              <a:buChar char="•"/>
            </a:pPr>
            <a:r>
              <a:rPr lang="nl-BE" dirty="0"/>
              <a:t>Vaker bij vrouwen dan bij mannen</a:t>
            </a:r>
          </a:p>
          <a:p>
            <a:pPr marL="457200" indent="-457200">
              <a:buFont typeface="Arial" panose="020B0604020202020204" pitchFamily="34" charset="0"/>
              <a:buChar char="•"/>
            </a:pPr>
            <a:r>
              <a:rPr lang="nl-BE" dirty="0"/>
              <a:t>Vaak bij alleenstaanden</a:t>
            </a:r>
          </a:p>
          <a:p>
            <a:pPr marL="457200" indent="-457200">
              <a:buFont typeface="Arial" panose="020B0604020202020204" pitchFamily="34" charset="0"/>
              <a:buChar char="•"/>
            </a:pPr>
            <a:r>
              <a:rPr lang="nl-BE" dirty="0"/>
              <a:t>Personen onder de radar van OCMW of sociale diensten van woonzorgcentra of ziekenhuizen</a:t>
            </a:r>
          </a:p>
          <a:p>
            <a:pPr marL="457200" indent="-457200">
              <a:buFont typeface="Arial" panose="020B0604020202020204" pitchFamily="34" charset="0"/>
              <a:buChar char="•"/>
            </a:pPr>
            <a:r>
              <a:rPr lang="nl-BE" dirty="0"/>
              <a:t>Personen met leesproblemen die moeilijkheden ervaren met officiële formulieren </a:t>
            </a:r>
          </a:p>
          <a:p>
            <a:pPr marL="457200" indent="-457200">
              <a:buFont typeface="Arial" panose="020B0604020202020204" pitchFamily="34" charset="0"/>
              <a:buChar char="•"/>
            </a:pPr>
            <a:r>
              <a:rPr lang="nl-BE" dirty="0"/>
              <a:t>Personen die hun inkomen en eigendom van hun huishouden plots zien dalen</a:t>
            </a:r>
          </a:p>
        </p:txBody>
      </p:sp>
    </p:spTree>
    <p:extLst>
      <p:ext uri="{BB962C8B-B14F-4D97-AF65-F5344CB8AC3E}">
        <p14:creationId xmlns:p14="http://schemas.microsoft.com/office/powerpoint/2010/main" val="2156701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594FA2-1D9B-93DF-069C-979709B525B7}"/>
              </a:ext>
            </a:extLst>
          </p:cNvPr>
          <p:cNvSpPr>
            <a:spLocks noGrp="1"/>
          </p:cNvSpPr>
          <p:nvPr>
            <p:ph type="title"/>
          </p:nvPr>
        </p:nvSpPr>
        <p:spPr>
          <a:xfrm>
            <a:off x="838200" y="365125"/>
            <a:ext cx="10515600" cy="854075"/>
          </a:xfrm>
        </p:spPr>
        <p:txBody>
          <a:bodyPr>
            <a:normAutofit/>
          </a:bodyPr>
          <a:lstStyle/>
          <a:p>
            <a:r>
              <a:rPr lang="nl-BE" dirty="0"/>
              <a:t>Plannen federale regering rond IGO</a:t>
            </a:r>
          </a:p>
        </p:txBody>
      </p:sp>
      <p:sp>
        <p:nvSpPr>
          <p:cNvPr id="3" name="Tijdelijke aanduiding voor inhoud 2">
            <a:extLst>
              <a:ext uri="{FF2B5EF4-FFF2-40B4-BE49-F238E27FC236}">
                <a16:creationId xmlns:a16="http://schemas.microsoft.com/office/drawing/2014/main" id="{67432AA6-B0AF-1B19-CCF4-300EAEF5FA35}"/>
              </a:ext>
            </a:extLst>
          </p:cNvPr>
          <p:cNvSpPr>
            <a:spLocks noGrp="1"/>
          </p:cNvSpPr>
          <p:nvPr>
            <p:ph idx="1"/>
          </p:nvPr>
        </p:nvSpPr>
        <p:spPr>
          <a:xfrm>
            <a:off x="838200" y="1402080"/>
            <a:ext cx="10515600" cy="4801447"/>
          </a:xfrm>
        </p:spPr>
        <p:txBody>
          <a:bodyPr>
            <a:normAutofit lnSpcReduction="10000"/>
          </a:bodyPr>
          <a:lstStyle/>
          <a:p>
            <a:pPr marL="457200" indent="-457200">
              <a:buFont typeface="Arial" panose="020B0604020202020204" pitchFamily="34" charset="0"/>
              <a:buChar char="•"/>
            </a:pPr>
            <a:r>
              <a:rPr lang="nl-BE" dirty="0"/>
              <a:t>Invoeren van een voorwaarde van 5 jaar ononderbroken, werkelijk en wettelijk verblijf in het land</a:t>
            </a:r>
          </a:p>
          <a:p>
            <a:pPr marL="457200" indent="-457200">
              <a:buFont typeface="Arial" panose="020B0604020202020204" pitchFamily="34" charset="0"/>
              <a:buChar char="•"/>
            </a:pPr>
            <a:r>
              <a:rPr lang="nl-BE" dirty="0"/>
              <a:t>Niet langer vrijstelling voor systematische controles voor 80-plussers, bewoners van woonzorgcentra of psychiatrische instellingen, personen met een erkende handicap en verlies aan zelfredzaamheid of met een zorgbudget voor ouderen met een zorgnood. </a:t>
            </a:r>
          </a:p>
          <a:p>
            <a:pPr marL="457200" indent="-457200">
              <a:buFont typeface="Arial" panose="020B0604020202020204" pitchFamily="34" charset="0"/>
              <a:buChar char="•"/>
            </a:pPr>
            <a:r>
              <a:rPr lang="nl-BE" dirty="0"/>
              <a:t>Verdere beperkingen op toegestane termijn voor verblijf in buitenland (nu maximaal 29 dagen)</a:t>
            </a:r>
          </a:p>
          <a:p>
            <a:pPr marL="457200" indent="-457200">
              <a:buFont typeface="Arial" panose="020B0604020202020204" pitchFamily="34" charset="0"/>
              <a:buChar char="•"/>
            </a:pPr>
            <a:r>
              <a:rPr lang="nl-BE" dirty="0"/>
              <a:t>Wat ontbreekt? Opdracht en middelen voor de Federale Pensioendienst om ook na de pensioenleeftijd periodiek en systematisch na te gaan of voor wie initieel niet voldeed aan de toekenningscriteria dit nu wel het geval is. </a:t>
            </a:r>
          </a:p>
        </p:txBody>
      </p:sp>
    </p:spTree>
    <p:extLst>
      <p:ext uri="{BB962C8B-B14F-4D97-AF65-F5344CB8AC3E}">
        <p14:creationId xmlns:p14="http://schemas.microsoft.com/office/powerpoint/2010/main" val="108504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161B0-8C0A-3AF9-2652-74B97A200B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1B4043-EDEE-A1F7-CCDA-A60FEA4A618F}"/>
              </a:ext>
            </a:extLst>
          </p:cNvPr>
          <p:cNvSpPr>
            <a:spLocks noGrp="1"/>
          </p:cNvSpPr>
          <p:nvPr>
            <p:ph type="title"/>
          </p:nvPr>
        </p:nvSpPr>
        <p:spPr>
          <a:xfrm>
            <a:off x="838200" y="365125"/>
            <a:ext cx="10515600" cy="1158875"/>
          </a:xfrm>
        </p:spPr>
        <p:txBody>
          <a:bodyPr>
            <a:normAutofit fontScale="90000"/>
          </a:bodyPr>
          <a:lstStyle/>
          <a:p>
            <a:r>
              <a:rPr lang="nl-BE" dirty="0"/>
              <a:t>Vrouwen disproportioneel getroffen door pensioenhervormingen </a:t>
            </a:r>
          </a:p>
        </p:txBody>
      </p:sp>
      <p:sp>
        <p:nvSpPr>
          <p:cNvPr id="3" name="Tijdelijke aanduiding voor inhoud 2">
            <a:extLst>
              <a:ext uri="{FF2B5EF4-FFF2-40B4-BE49-F238E27FC236}">
                <a16:creationId xmlns:a16="http://schemas.microsoft.com/office/drawing/2014/main" id="{2DCD64CE-36CE-847F-BB76-67B9D90F2FAF}"/>
              </a:ext>
            </a:extLst>
          </p:cNvPr>
          <p:cNvSpPr>
            <a:spLocks noGrp="1"/>
          </p:cNvSpPr>
          <p:nvPr>
            <p:ph idx="1"/>
          </p:nvPr>
        </p:nvSpPr>
        <p:spPr>
          <a:xfrm>
            <a:off x="838200" y="1737360"/>
            <a:ext cx="10515600" cy="4466167"/>
          </a:xfrm>
        </p:spPr>
        <p:txBody>
          <a:bodyPr>
            <a:normAutofit/>
          </a:bodyPr>
          <a:lstStyle/>
          <a:p>
            <a:pPr marL="457200" indent="-457200">
              <a:buFont typeface="Arial" panose="020B0604020202020204" pitchFamily="34" charset="0"/>
              <a:buChar char="•"/>
            </a:pPr>
            <a:r>
              <a:rPr lang="nl-BE" dirty="0"/>
              <a:t>Vrouwen werken vaker deeltijds en/of in minder betaalde (zorg)sectoren. In het algemeen hebben ze vaker een minder lange loopbaan. Ze werken minder lang, onder meer door een minder goede gezondheid op later leeftijd. Ze stappen ook vaker dan mannen tijdelijk (geheel of gedeeltelijk) uit de arbeidsmarkt. </a:t>
            </a:r>
          </a:p>
          <a:p>
            <a:pPr marL="457200" indent="-457200">
              <a:buFont typeface="Arial" panose="020B0604020202020204" pitchFamily="34" charset="0"/>
              <a:buChar char="•"/>
            </a:pPr>
            <a:r>
              <a:rPr lang="nl-BE" dirty="0"/>
              <a:t>Afbouw van gelijkgestelde periodes tot 20% van de loopbaan: dit straft periodes van werkloosheid en tijdskrediet zonder motief af. </a:t>
            </a:r>
          </a:p>
          <a:p>
            <a:pPr marL="457200" indent="-457200">
              <a:buFont typeface="Arial" panose="020B0604020202020204" pitchFamily="34" charset="0"/>
              <a:buChar char="•"/>
            </a:pPr>
            <a:r>
              <a:rPr lang="nl-BE" dirty="0"/>
              <a:t>Pensioenmalus: wie op vervroegd pensioen gaat zonder 42 jaar effectieve arbeid, wordt financieel bestraft. Vooral vrouwen die deeltijds werkten of zorgtaken opnamen, lopen hier een groot risico</a:t>
            </a:r>
          </a:p>
          <a:p>
            <a:pPr marL="457200" indent="-457200">
              <a:buFont typeface="Arial" panose="020B0604020202020204" pitchFamily="34" charset="0"/>
              <a:buChar char="•"/>
            </a:pPr>
            <a:endParaRPr lang="nl-BE" dirty="0"/>
          </a:p>
        </p:txBody>
      </p:sp>
    </p:spTree>
    <p:extLst>
      <p:ext uri="{BB962C8B-B14F-4D97-AF65-F5344CB8AC3E}">
        <p14:creationId xmlns:p14="http://schemas.microsoft.com/office/powerpoint/2010/main" val="3237073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A9032-747D-2E70-5350-4765FC4555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ADF9102-B603-E541-DB94-CD107786E562}"/>
              </a:ext>
            </a:extLst>
          </p:cNvPr>
          <p:cNvSpPr>
            <a:spLocks noGrp="1"/>
          </p:cNvSpPr>
          <p:nvPr>
            <p:ph type="title"/>
          </p:nvPr>
        </p:nvSpPr>
        <p:spPr>
          <a:xfrm>
            <a:off x="838200" y="365125"/>
            <a:ext cx="10515600" cy="1158875"/>
          </a:xfrm>
        </p:spPr>
        <p:txBody>
          <a:bodyPr>
            <a:normAutofit fontScale="90000"/>
          </a:bodyPr>
          <a:lstStyle/>
          <a:p>
            <a:r>
              <a:rPr lang="nl-BE" dirty="0"/>
              <a:t>Vrouwen disproportioneel getroffen door pensioenhervormingen </a:t>
            </a:r>
          </a:p>
        </p:txBody>
      </p:sp>
      <p:sp>
        <p:nvSpPr>
          <p:cNvPr id="3" name="Tijdelijke aanduiding voor inhoud 2">
            <a:extLst>
              <a:ext uri="{FF2B5EF4-FFF2-40B4-BE49-F238E27FC236}">
                <a16:creationId xmlns:a16="http://schemas.microsoft.com/office/drawing/2014/main" id="{33C0C02E-E213-0869-34C9-EECC64E20E61}"/>
              </a:ext>
            </a:extLst>
          </p:cNvPr>
          <p:cNvSpPr>
            <a:spLocks noGrp="1"/>
          </p:cNvSpPr>
          <p:nvPr>
            <p:ph idx="1"/>
          </p:nvPr>
        </p:nvSpPr>
        <p:spPr>
          <a:xfrm>
            <a:off x="838200" y="1737360"/>
            <a:ext cx="10515600" cy="4466167"/>
          </a:xfrm>
        </p:spPr>
        <p:txBody>
          <a:bodyPr>
            <a:normAutofit/>
          </a:bodyPr>
          <a:lstStyle/>
          <a:p>
            <a:pPr marL="457200" indent="-457200">
              <a:buFont typeface="Arial" panose="020B0604020202020204" pitchFamily="34" charset="0"/>
              <a:buChar char="•"/>
            </a:pPr>
            <a:r>
              <a:rPr lang="nl-BE" dirty="0"/>
              <a:t>Strengere voorwaarden rond de effectieve tewerkstelling geven vrouwen met deeltijdse of onderbroken loopbanen moeilijker toegang tot het minimumpensioen</a:t>
            </a:r>
          </a:p>
          <a:p>
            <a:pPr marL="457200" indent="-457200">
              <a:buFont typeface="Arial" panose="020B0604020202020204" pitchFamily="34" charset="0"/>
              <a:buChar char="•"/>
            </a:pPr>
            <a:r>
              <a:rPr lang="nl-BE" dirty="0"/>
              <a:t>Minder waardering van werkloosheid en eindeloopbaanjobs dreigt vrouwen in laagbetaalde en kwetsbare sectoren extra hard te treffen</a:t>
            </a:r>
          </a:p>
          <a:p>
            <a:pPr marL="457200" indent="-457200">
              <a:buFont typeface="Arial" panose="020B0604020202020204" pitchFamily="34" charset="0"/>
              <a:buChar char="•"/>
            </a:pPr>
            <a:r>
              <a:rPr lang="nl-BE" dirty="0"/>
              <a:t>Uitstel of afbouw van indexeringen en welvaartsaanpassingen zet de koopkracht van huidige gepensioneerden onder druk, met vooral negatieve gevolgen voor vrouwen</a:t>
            </a:r>
          </a:p>
        </p:txBody>
      </p:sp>
    </p:spTree>
    <p:extLst>
      <p:ext uri="{BB962C8B-B14F-4D97-AF65-F5344CB8AC3E}">
        <p14:creationId xmlns:p14="http://schemas.microsoft.com/office/powerpoint/2010/main" val="528865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8EF7F-A757-2AC5-CEA7-D7579B774E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A9867ED-3BE1-C6F0-EC4C-2873A4AA2D4E}"/>
              </a:ext>
            </a:extLst>
          </p:cNvPr>
          <p:cNvSpPr>
            <a:spLocks noGrp="1"/>
          </p:cNvSpPr>
          <p:nvPr>
            <p:ph type="title"/>
          </p:nvPr>
        </p:nvSpPr>
        <p:spPr/>
        <p:txBody>
          <a:bodyPr>
            <a:normAutofit/>
          </a:bodyPr>
          <a:lstStyle/>
          <a:p>
            <a:r>
              <a:rPr lang="nl-BE" dirty="0"/>
              <a:t>Risico op eenzaamheid bij ouderen</a:t>
            </a:r>
          </a:p>
        </p:txBody>
      </p:sp>
      <p:sp>
        <p:nvSpPr>
          <p:cNvPr id="3" name="Tijdelijke aanduiding voor inhoud 2">
            <a:extLst>
              <a:ext uri="{FF2B5EF4-FFF2-40B4-BE49-F238E27FC236}">
                <a16:creationId xmlns:a16="http://schemas.microsoft.com/office/drawing/2014/main" id="{C7322DC9-E701-5E33-9F81-E701E0DEDB3B}"/>
              </a:ext>
            </a:extLst>
          </p:cNvPr>
          <p:cNvSpPr>
            <a:spLocks noGrp="1"/>
          </p:cNvSpPr>
          <p:nvPr>
            <p:ph idx="1"/>
          </p:nvPr>
        </p:nvSpPr>
        <p:spPr>
          <a:xfrm>
            <a:off x="838200" y="1630017"/>
            <a:ext cx="10515600" cy="4255458"/>
          </a:xfrm>
        </p:spPr>
        <p:txBody>
          <a:bodyPr>
            <a:normAutofit/>
          </a:bodyPr>
          <a:lstStyle/>
          <a:p>
            <a:pPr marL="457200" indent="-457200">
              <a:buFont typeface="Arial" panose="020B0604020202020204" pitchFamily="34" charset="0"/>
              <a:buChar char="•"/>
            </a:pPr>
            <a:r>
              <a:rPr lang="nl-BE" dirty="0"/>
              <a:t>Meer verlieservaringen: op latere leeftijd sterven mensen uit je omgeving vaker </a:t>
            </a:r>
          </a:p>
          <a:p>
            <a:pPr marL="457200" indent="-457200">
              <a:buFont typeface="Arial" panose="020B0604020202020204" pitchFamily="34" charset="0"/>
              <a:buChar char="•"/>
            </a:pPr>
            <a:r>
              <a:rPr lang="nl-BE" dirty="0"/>
              <a:t>Kleiner netwerk: je kennissen- en vriendenkring krimpt</a:t>
            </a:r>
          </a:p>
          <a:p>
            <a:pPr marL="457200" indent="-457200">
              <a:buFont typeface="Arial" panose="020B0604020202020204" pitchFamily="34" charset="0"/>
              <a:buChar char="•"/>
            </a:pPr>
            <a:r>
              <a:rPr lang="nl-BE" dirty="0"/>
              <a:t>Toenemende mate van hulpbehoevendheid, verminderde mobiliteit en gebrek aan toegankelijkheid van locaties en activiteiten kunnen een rem zijn op sociaal contact, zeker bij afbouw openbaar vervoer en afschaffen van een groot aantal haltes en/of loketten (De Lijn en NMBS)</a:t>
            </a:r>
          </a:p>
          <a:p>
            <a:pPr marL="457200" indent="-457200">
              <a:buFont typeface="Arial" panose="020B0604020202020204" pitchFamily="34" charset="0"/>
              <a:buChar char="•"/>
            </a:pPr>
            <a:r>
              <a:rPr lang="nl-BE" dirty="0"/>
              <a:t>Digitale evolutie zorgt voor sterkere uitsluiting van oudere personen met beperkte of geen digitale vaardigheden</a:t>
            </a:r>
          </a:p>
          <a:p>
            <a:pPr marL="457200" indent="-457200">
              <a:buFont typeface="Arial" panose="020B0604020202020204" pitchFamily="34" charset="0"/>
              <a:buChar char="•"/>
            </a:pPr>
            <a:endParaRPr lang="nl-BE" dirty="0"/>
          </a:p>
          <a:p>
            <a:pPr marL="457200" indent="-457200">
              <a:buFont typeface="Arial" panose="020B0604020202020204" pitchFamily="34" charset="0"/>
              <a:buChar char="•"/>
            </a:pPr>
            <a:endParaRPr lang="nl-BE" dirty="0"/>
          </a:p>
        </p:txBody>
      </p:sp>
    </p:spTree>
    <p:extLst>
      <p:ext uri="{BB962C8B-B14F-4D97-AF65-F5344CB8AC3E}">
        <p14:creationId xmlns:p14="http://schemas.microsoft.com/office/powerpoint/2010/main" val="3883656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6F8F-C013-D8B8-3D58-3961D4430B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43902FF-047F-2B24-95BD-4FD79897029B}"/>
              </a:ext>
            </a:extLst>
          </p:cNvPr>
          <p:cNvSpPr>
            <a:spLocks noGrp="1"/>
          </p:cNvSpPr>
          <p:nvPr>
            <p:ph type="title"/>
          </p:nvPr>
        </p:nvSpPr>
        <p:spPr/>
        <p:txBody>
          <a:bodyPr>
            <a:normAutofit fontScale="90000"/>
          </a:bodyPr>
          <a:lstStyle/>
          <a:p>
            <a:r>
              <a:rPr lang="nl-BE" dirty="0"/>
              <a:t>Risico op eenzaamheid bij ouderen in armoede of sociale uitsluiting</a:t>
            </a:r>
          </a:p>
        </p:txBody>
      </p:sp>
      <p:sp>
        <p:nvSpPr>
          <p:cNvPr id="3" name="Tijdelijke aanduiding voor inhoud 2">
            <a:extLst>
              <a:ext uri="{FF2B5EF4-FFF2-40B4-BE49-F238E27FC236}">
                <a16:creationId xmlns:a16="http://schemas.microsoft.com/office/drawing/2014/main" id="{560A3818-A5EE-EB7A-FB11-E147080EE1F9}"/>
              </a:ext>
            </a:extLst>
          </p:cNvPr>
          <p:cNvSpPr>
            <a:spLocks noGrp="1"/>
          </p:cNvSpPr>
          <p:nvPr>
            <p:ph idx="1"/>
          </p:nvPr>
        </p:nvSpPr>
        <p:spPr>
          <a:xfrm>
            <a:off x="838200" y="1630017"/>
            <a:ext cx="10515600" cy="4255458"/>
          </a:xfrm>
        </p:spPr>
        <p:txBody>
          <a:bodyPr>
            <a:normAutofit lnSpcReduction="10000"/>
          </a:bodyPr>
          <a:lstStyle/>
          <a:p>
            <a:pPr marL="457200" indent="-457200">
              <a:buFont typeface="Arial" panose="020B0604020202020204" pitchFamily="34" charset="0"/>
              <a:buChar char="•"/>
            </a:pPr>
            <a:r>
              <a:rPr lang="nl-BE" dirty="0"/>
              <a:t>Familierelaties kunnen meer onder spanning staan door stress en negatieve gebeurtenissen. </a:t>
            </a:r>
          </a:p>
          <a:p>
            <a:pPr marL="457200" indent="-457200">
              <a:buFont typeface="Arial" panose="020B0604020202020204" pitchFamily="34" charset="0"/>
              <a:buChar char="•"/>
            </a:pPr>
            <a:r>
              <a:rPr lang="nl-BE" dirty="0"/>
              <a:t>Sterke nood aan existentiële verbinding, iemand te zijn en ergens bij te horen </a:t>
            </a:r>
          </a:p>
          <a:p>
            <a:pPr marL="457200" indent="-457200">
              <a:buFont typeface="Arial" panose="020B0604020202020204" pitchFamily="34" charset="0"/>
              <a:buChar char="•"/>
            </a:pPr>
            <a:r>
              <a:rPr lang="nl-BE" dirty="0"/>
              <a:t>Beperkte financiële ruimte beperkt mogelijkheden en vergroot de kans op isolatie </a:t>
            </a:r>
          </a:p>
          <a:p>
            <a:pPr marL="457200" indent="-457200">
              <a:buFont typeface="Arial" panose="020B0604020202020204" pitchFamily="34" charset="0"/>
              <a:buChar char="•"/>
            </a:pPr>
            <a:r>
              <a:rPr lang="nl-BE" dirty="0"/>
              <a:t>Prioriteiten komen noodgedwongen elders te liggen dan bij zelfzorg of zelfontplooiing</a:t>
            </a:r>
          </a:p>
          <a:p>
            <a:pPr marL="457200" indent="-457200">
              <a:buFont typeface="Arial" panose="020B0604020202020204" pitchFamily="34" charset="0"/>
              <a:buChar char="•"/>
            </a:pPr>
            <a:r>
              <a:rPr lang="nl-BE" dirty="0"/>
              <a:t>Nog minder evident om nieuwe contacten te leggen, nieuwe plaatsen binnen te stappen of om zelf hulp te zoeken</a:t>
            </a:r>
          </a:p>
          <a:p>
            <a:pPr marL="457200" indent="-457200">
              <a:buFont typeface="Arial" panose="020B0604020202020204" pitchFamily="34" charset="0"/>
              <a:buChar char="•"/>
            </a:pPr>
            <a:endParaRPr lang="nl-BE" dirty="0"/>
          </a:p>
        </p:txBody>
      </p:sp>
    </p:spTree>
    <p:extLst>
      <p:ext uri="{BB962C8B-B14F-4D97-AF65-F5344CB8AC3E}">
        <p14:creationId xmlns:p14="http://schemas.microsoft.com/office/powerpoint/2010/main" val="3218393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8D6920-8991-14AC-1532-E1FE5E0E7CBD}"/>
              </a:ext>
            </a:extLst>
          </p:cNvPr>
          <p:cNvSpPr>
            <a:spLocks noGrp="1"/>
          </p:cNvSpPr>
          <p:nvPr>
            <p:ph type="title"/>
          </p:nvPr>
        </p:nvSpPr>
        <p:spPr/>
        <p:txBody>
          <a:bodyPr>
            <a:normAutofit fontScale="90000"/>
          </a:bodyPr>
          <a:lstStyle/>
          <a:p>
            <a:r>
              <a:rPr lang="nl-BE" dirty="0"/>
              <a:t>Eigen woning geen garantie voor ouderen tegen armoede</a:t>
            </a:r>
          </a:p>
        </p:txBody>
      </p:sp>
      <p:sp>
        <p:nvSpPr>
          <p:cNvPr id="3" name="Tijdelijke aanduiding voor inhoud 2">
            <a:extLst>
              <a:ext uri="{FF2B5EF4-FFF2-40B4-BE49-F238E27FC236}">
                <a16:creationId xmlns:a16="http://schemas.microsoft.com/office/drawing/2014/main" id="{65554095-C434-9BFF-ED15-54C6A374DB8D}"/>
              </a:ext>
            </a:extLst>
          </p:cNvPr>
          <p:cNvSpPr>
            <a:spLocks noGrp="1"/>
          </p:cNvSpPr>
          <p:nvPr>
            <p:ph idx="1"/>
          </p:nvPr>
        </p:nvSpPr>
        <p:spPr/>
        <p:txBody>
          <a:bodyPr>
            <a:normAutofit/>
          </a:bodyPr>
          <a:lstStyle/>
          <a:p>
            <a:pPr marL="457200" indent="-457200">
              <a:buFont typeface="Arial" panose="020B0604020202020204" pitchFamily="34" charset="0"/>
              <a:buChar char="•"/>
            </a:pPr>
            <a:r>
              <a:rPr lang="nl-BE" dirty="0"/>
              <a:t>Slecht geïsoleerde woningen zorgen voor een hogere energiefactuur</a:t>
            </a:r>
          </a:p>
          <a:p>
            <a:pPr marL="457200" indent="-457200">
              <a:buFont typeface="Arial" panose="020B0604020202020204" pitchFamily="34" charset="0"/>
              <a:buChar char="•"/>
            </a:pPr>
            <a:r>
              <a:rPr lang="nl-BE" dirty="0"/>
              <a:t>Aandeel woningen dat niet voldoet aan normen voor dakisolatie en dubbele beglazing ligt hoger bij huishoudens met referentiepersoon ouder dan 65 jaar</a:t>
            </a:r>
          </a:p>
          <a:p>
            <a:pPr marL="457200" indent="-457200">
              <a:buFont typeface="Arial" panose="020B0604020202020204" pitchFamily="34" charset="0"/>
              <a:buChar char="•"/>
            </a:pPr>
            <a:r>
              <a:rPr lang="nl-BE" dirty="0"/>
              <a:t>Hoe ouder je wordt, hoe minder de neiging om te renoveren</a:t>
            </a:r>
          </a:p>
          <a:p>
            <a:pPr marL="457200" indent="-457200">
              <a:buFont typeface="Arial" panose="020B0604020202020204" pitchFamily="34" charset="0"/>
              <a:buChar char="•"/>
            </a:pPr>
            <a:r>
              <a:rPr lang="nl-BE" dirty="0"/>
              <a:t>Nood aan een degelijke informatie en advies over premies en andere mogelijkheden, goede begeleiding en </a:t>
            </a:r>
            <a:r>
              <a:rPr lang="nl-BE" dirty="0" err="1"/>
              <a:t>ontzorging</a:t>
            </a:r>
            <a:r>
              <a:rPr lang="nl-BE" dirty="0"/>
              <a:t> </a:t>
            </a:r>
          </a:p>
          <a:p>
            <a:pPr marL="457200" indent="-457200">
              <a:buFont typeface="Arial" panose="020B0604020202020204" pitchFamily="34" charset="0"/>
              <a:buChar char="•"/>
            </a:pPr>
            <a:endParaRPr lang="nl-BE" dirty="0"/>
          </a:p>
        </p:txBody>
      </p:sp>
    </p:spTree>
    <p:extLst>
      <p:ext uri="{BB962C8B-B14F-4D97-AF65-F5344CB8AC3E}">
        <p14:creationId xmlns:p14="http://schemas.microsoft.com/office/powerpoint/2010/main" val="3517500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85AC1-5A47-6237-134F-EAAA399629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BF2E8F-75DD-5E64-43A0-F8F81FCC29BE}"/>
              </a:ext>
            </a:extLst>
          </p:cNvPr>
          <p:cNvSpPr>
            <a:spLocks noGrp="1"/>
          </p:cNvSpPr>
          <p:nvPr>
            <p:ph type="title"/>
          </p:nvPr>
        </p:nvSpPr>
        <p:spPr/>
        <p:txBody>
          <a:bodyPr>
            <a:normAutofit fontScale="90000"/>
          </a:bodyPr>
          <a:lstStyle/>
          <a:p>
            <a:r>
              <a:rPr lang="nl-BE" dirty="0"/>
              <a:t>Bijkomende noodzakelijke beleidsmaatregels rond wonen</a:t>
            </a:r>
          </a:p>
        </p:txBody>
      </p:sp>
      <p:sp>
        <p:nvSpPr>
          <p:cNvPr id="3" name="Tijdelijke aanduiding voor inhoud 2">
            <a:extLst>
              <a:ext uri="{FF2B5EF4-FFF2-40B4-BE49-F238E27FC236}">
                <a16:creationId xmlns:a16="http://schemas.microsoft.com/office/drawing/2014/main" id="{5B2CFD71-51B5-0C1C-FB33-2DAF22CDA799}"/>
              </a:ext>
            </a:extLst>
          </p:cNvPr>
          <p:cNvSpPr>
            <a:spLocks noGrp="1"/>
          </p:cNvSpPr>
          <p:nvPr>
            <p:ph idx="1"/>
          </p:nvPr>
        </p:nvSpPr>
        <p:spPr/>
        <p:txBody>
          <a:bodyPr>
            <a:normAutofit/>
          </a:bodyPr>
          <a:lstStyle/>
          <a:p>
            <a:pPr marL="457200" indent="-457200">
              <a:buFont typeface="Arial" panose="020B0604020202020204" pitchFamily="34" charset="0"/>
              <a:buChar char="•"/>
            </a:pPr>
            <a:r>
              <a:rPr lang="nl-BE" dirty="0"/>
              <a:t>Groei aantal sociale woningen: 56.000 extra sociale woningen tegen 2042, maar dit is slechts een kwart van de huidige wachtlijst</a:t>
            </a:r>
          </a:p>
          <a:p>
            <a:pPr marL="457200" indent="-457200">
              <a:buFont typeface="Arial" panose="020B0604020202020204" pitchFamily="34" charset="0"/>
              <a:buChar char="•"/>
            </a:pPr>
            <a:r>
              <a:rPr lang="nl-BE" dirty="0"/>
              <a:t>Onderbenutting van de huurpremie en de huursubsidie moet worden tegengegaan met automatische rechtentoekenning</a:t>
            </a:r>
          </a:p>
          <a:p>
            <a:pPr marL="457200" indent="-457200">
              <a:buFont typeface="Arial" panose="020B0604020202020204" pitchFamily="34" charset="0"/>
              <a:buChar char="•"/>
            </a:pPr>
            <a:endParaRPr lang="nl-BE" dirty="0"/>
          </a:p>
        </p:txBody>
      </p:sp>
    </p:spTree>
    <p:extLst>
      <p:ext uri="{BB962C8B-B14F-4D97-AF65-F5344CB8AC3E}">
        <p14:creationId xmlns:p14="http://schemas.microsoft.com/office/powerpoint/2010/main" val="1728858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341573-7959-7493-A1D9-F8030D8B900D}"/>
              </a:ext>
            </a:extLst>
          </p:cNvPr>
          <p:cNvSpPr>
            <a:spLocks noGrp="1"/>
          </p:cNvSpPr>
          <p:nvPr>
            <p:ph type="title"/>
          </p:nvPr>
        </p:nvSpPr>
        <p:spPr/>
        <p:txBody>
          <a:bodyPr>
            <a:normAutofit/>
          </a:bodyPr>
          <a:lstStyle/>
          <a:p>
            <a:r>
              <a:rPr lang="nl-BE" dirty="0"/>
              <a:t>Betaalbaarheid woonzorgcentra</a:t>
            </a:r>
          </a:p>
        </p:txBody>
      </p:sp>
      <p:sp>
        <p:nvSpPr>
          <p:cNvPr id="3" name="Tijdelijke aanduiding voor inhoud 2">
            <a:extLst>
              <a:ext uri="{FF2B5EF4-FFF2-40B4-BE49-F238E27FC236}">
                <a16:creationId xmlns:a16="http://schemas.microsoft.com/office/drawing/2014/main" id="{620E444C-1727-E51F-BF4D-62B53E872CE1}"/>
              </a:ext>
            </a:extLst>
          </p:cNvPr>
          <p:cNvSpPr>
            <a:spLocks noGrp="1"/>
          </p:cNvSpPr>
          <p:nvPr>
            <p:ph idx="1"/>
          </p:nvPr>
        </p:nvSpPr>
        <p:spPr/>
        <p:txBody>
          <a:bodyPr>
            <a:normAutofit/>
          </a:bodyPr>
          <a:lstStyle/>
          <a:p>
            <a:pPr marL="457200" indent="-457200">
              <a:buFont typeface="Arial" panose="020B0604020202020204" pitchFamily="34" charset="0"/>
              <a:buChar char="•"/>
            </a:pPr>
            <a:r>
              <a:rPr lang="nl-BE" dirty="0"/>
              <a:t>Groeiende kloof tussen financiële draagkracht ouderen (pensioenen) en de woonzorgkosten. </a:t>
            </a:r>
          </a:p>
          <a:p>
            <a:pPr marL="457200" indent="-457200">
              <a:buFont typeface="Arial" panose="020B0604020202020204" pitchFamily="34" charset="0"/>
              <a:buChar char="•"/>
            </a:pPr>
            <a:r>
              <a:rPr lang="nl-BE" dirty="0"/>
              <a:t>Een verblijf in een woonzorgcentrum kostte in 2024 gemiddeld 2.246 euro/maand</a:t>
            </a:r>
          </a:p>
          <a:p>
            <a:pPr marL="457200" indent="-457200">
              <a:buFont typeface="Arial" panose="020B0604020202020204" pitchFamily="34" charset="0"/>
              <a:buChar char="•"/>
            </a:pPr>
            <a:r>
              <a:rPr lang="nl-BE" dirty="0"/>
              <a:t>Gemiddeld betalen bewoners 540 euro/maand bij uit eigen middelen door een ontoereikend pensioen. </a:t>
            </a:r>
          </a:p>
          <a:p>
            <a:pPr marL="457200" indent="-457200">
              <a:buFont typeface="Arial" panose="020B0604020202020204" pitchFamily="34" charset="0"/>
              <a:buChar char="•"/>
            </a:pPr>
            <a:r>
              <a:rPr lang="nl-BE" dirty="0"/>
              <a:t>Beroep op het OCMW of op kinderen om tekort bij te passen</a:t>
            </a:r>
          </a:p>
        </p:txBody>
      </p:sp>
    </p:spTree>
    <p:extLst>
      <p:ext uri="{BB962C8B-B14F-4D97-AF65-F5344CB8AC3E}">
        <p14:creationId xmlns:p14="http://schemas.microsoft.com/office/powerpoint/2010/main" val="2021117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D0DF35-0D13-8EE8-EDAB-E3C640A13E7E}"/>
              </a:ext>
            </a:extLst>
          </p:cNvPr>
          <p:cNvSpPr>
            <a:spLocks noGrp="1"/>
          </p:cNvSpPr>
          <p:nvPr>
            <p:ph type="title"/>
          </p:nvPr>
        </p:nvSpPr>
        <p:spPr/>
        <p:txBody>
          <a:bodyPr/>
          <a:lstStyle/>
          <a:p>
            <a:r>
              <a:rPr lang="nl-BE" dirty="0"/>
              <a:t>Betaalbaarheid thuis- en gezinszorg</a:t>
            </a:r>
          </a:p>
        </p:txBody>
      </p:sp>
      <p:sp>
        <p:nvSpPr>
          <p:cNvPr id="3" name="Tijdelijke aanduiding voor inhoud 2">
            <a:extLst>
              <a:ext uri="{FF2B5EF4-FFF2-40B4-BE49-F238E27FC236}">
                <a16:creationId xmlns:a16="http://schemas.microsoft.com/office/drawing/2014/main" id="{1D04E508-8C16-5EBD-D941-4C7D66DEB37F}"/>
              </a:ext>
            </a:extLst>
          </p:cNvPr>
          <p:cNvSpPr>
            <a:spLocks noGrp="1"/>
          </p:cNvSpPr>
          <p:nvPr>
            <p:ph idx="1"/>
          </p:nvPr>
        </p:nvSpPr>
        <p:spPr/>
        <p:txBody>
          <a:bodyPr/>
          <a:lstStyle/>
          <a:p>
            <a:pPr marL="457200" indent="-457200">
              <a:buFont typeface="Arial" panose="020B0604020202020204" pitchFamily="34" charset="0"/>
              <a:buChar char="•"/>
            </a:pPr>
            <a:r>
              <a:rPr lang="nl-BE" dirty="0"/>
              <a:t>Slechts 5% van de ouderen in Vlaanderen woont in een woonzorgcentrum</a:t>
            </a:r>
          </a:p>
          <a:p>
            <a:pPr marL="457200" indent="-457200">
              <a:buFont typeface="Arial" panose="020B0604020202020204" pitchFamily="34" charset="0"/>
              <a:buChar char="•"/>
            </a:pPr>
            <a:r>
              <a:rPr lang="nl-BE" dirty="0"/>
              <a:t>Ook thuiszorg, gezinszorg, activiteiten in lokaal dienstencentrum, … moeten toegankelijk en betaalbaar zijn, zodat oudere personen in hun vertrouwde omgeving kwaliteitsvol ouder kunnen worden, met de gepaste ondersteuning</a:t>
            </a:r>
          </a:p>
          <a:p>
            <a:pPr marL="457200" indent="-457200">
              <a:buFont typeface="Arial" panose="020B0604020202020204" pitchFamily="34" charset="0"/>
              <a:buChar char="•"/>
            </a:pPr>
            <a:r>
              <a:rPr lang="nl-BE" dirty="0"/>
              <a:t>Dit staat haaks op de aangekondigde besparingen van 46 miljoen euro in de ouderenzorg en van 30 miljoen euro in de gezinszorg</a:t>
            </a:r>
          </a:p>
        </p:txBody>
      </p:sp>
    </p:spTree>
    <p:extLst>
      <p:ext uri="{BB962C8B-B14F-4D97-AF65-F5344CB8AC3E}">
        <p14:creationId xmlns:p14="http://schemas.microsoft.com/office/powerpoint/2010/main" val="1393142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CBEF60-FA83-F437-F63D-AA13AAA8B3C6}"/>
              </a:ext>
            </a:extLst>
          </p:cNvPr>
          <p:cNvSpPr>
            <a:spLocks noGrp="1"/>
          </p:cNvSpPr>
          <p:nvPr>
            <p:ph type="title"/>
          </p:nvPr>
        </p:nvSpPr>
        <p:spPr/>
        <p:txBody>
          <a:bodyPr/>
          <a:lstStyle/>
          <a:p>
            <a:r>
              <a:rPr lang="nl-BE" dirty="0"/>
              <a:t>Conclusie</a:t>
            </a:r>
          </a:p>
        </p:txBody>
      </p:sp>
      <p:sp>
        <p:nvSpPr>
          <p:cNvPr id="3" name="Tijdelijke aanduiding voor inhoud 2">
            <a:extLst>
              <a:ext uri="{FF2B5EF4-FFF2-40B4-BE49-F238E27FC236}">
                <a16:creationId xmlns:a16="http://schemas.microsoft.com/office/drawing/2014/main" id="{63D124FA-EAB6-A4B2-F5F7-65744674F2EB}"/>
              </a:ext>
            </a:extLst>
          </p:cNvPr>
          <p:cNvSpPr>
            <a:spLocks noGrp="1"/>
          </p:cNvSpPr>
          <p:nvPr>
            <p:ph idx="1"/>
          </p:nvPr>
        </p:nvSpPr>
        <p:spPr>
          <a:xfrm>
            <a:off x="838200" y="1253613"/>
            <a:ext cx="10515600" cy="4631862"/>
          </a:xfrm>
        </p:spPr>
        <p:txBody>
          <a:bodyPr>
            <a:normAutofit/>
          </a:bodyPr>
          <a:lstStyle/>
          <a:p>
            <a:pPr lvl="0"/>
            <a:r>
              <a:rPr lang="nl-BE" dirty="0"/>
              <a:t>Bestrijd armoede bij ouderen door werk te maken van:</a:t>
            </a:r>
          </a:p>
          <a:p>
            <a:pPr lvl="0"/>
            <a:endParaRPr lang="nl-BE" dirty="0"/>
          </a:p>
          <a:p>
            <a:pPr marL="457200" lvl="0" indent="-457200">
              <a:buFont typeface="Arial" panose="020B0604020202020204" pitchFamily="34" charset="0"/>
              <a:buChar char="•"/>
            </a:pPr>
            <a:r>
              <a:rPr lang="nl-BE" dirty="0"/>
              <a:t>Leefbare pensioenen</a:t>
            </a:r>
          </a:p>
          <a:p>
            <a:pPr marL="457200" lvl="0" indent="-457200">
              <a:buFont typeface="Arial" panose="020B0604020202020204" pitchFamily="34" charset="0"/>
              <a:buChar char="•"/>
            </a:pPr>
            <a:r>
              <a:rPr lang="nl-BE" dirty="0"/>
              <a:t>Automatische toekenning van rechten</a:t>
            </a:r>
          </a:p>
          <a:p>
            <a:pPr marL="457200" indent="-457200">
              <a:buFont typeface="Arial" panose="020B0604020202020204" pitchFamily="34" charset="0"/>
              <a:buChar char="•"/>
            </a:pPr>
            <a:r>
              <a:rPr lang="nl-BE" dirty="0"/>
              <a:t>Veilige en gebruiksvriendelijke vervoersopties    </a:t>
            </a:r>
          </a:p>
          <a:p>
            <a:pPr marL="457200" lvl="0" indent="-457200">
              <a:buFont typeface="Arial" panose="020B0604020202020204" pitchFamily="34" charset="0"/>
              <a:buChar char="•"/>
            </a:pPr>
            <a:r>
              <a:rPr lang="nl-BE" dirty="0"/>
              <a:t>Voldoende betaalbare, aangepaste en aanpasbare woningen</a:t>
            </a:r>
          </a:p>
          <a:p>
            <a:pPr marL="457200" lvl="0" indent="-457200">
              <a:buFont typeface="Arial" panose="020B0604020202020204" pitchFamily="34" charset="0"/>
              <a:buChar char="•"/>
            </a:pPr>
            <a:r>
              <a:rPr lang="nl-BE" dirty="0"/>
              <a:t>Tegengaan van energiearmoede</a:t>
            </a:r>
          </a:p>
          <a:p>
            <a:pPr marL="457200" lvl="0" indent="-457200">
              <a:buFont typeface="Arial" panose="020B0604020202020204" pitchFamily="34" charset="0"/>
              <a:buChar char="•"/>
            </a:pPr>
            <a:r>
              <a:rPr lang="nl-BE" dirty="0"/>
              <a:t>Betaalbare zorg</a:t>
            </a:r>
          </a:p>
          <a:p>
            <a:endParaRPr lang="nl-BE" dirty="0"/>
          </a:p>
        </p:txBody>
      </p:sp>
    </p:spTree>
    <p:extLst>
      <p:ext uri="{BB962C8B-B14F-4D97-AF65-F5344CB8AC3E}">
        <p14:creationId xmlns:p14="http://schemas.microsoft.com/office/powerpoint/2010/main" val="1579529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611DF-DED8-C838-7808-1A0CF69843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BEB965-7668-1F13-B005-019CDC78981A}"/>
              </a:ext>
            </a:extLst>
          </p:cNvPr>
          <p:cNvSpPr>
            <a:spLocks noGrp="1"/>
          </p:cNvSpPr>
          <p:nvPr>
            <p:ph type="title"/>
          </p:nvPr>
        </p:nvSpPr>
        <p:spPr>
          <a:xfrm>
            <a:off x="896179" y="3167583"/>
            <a:ext cx="10399642" cy="901497"/>
          </a:xfrm>
        </p:spPr>
        <p:txBody>
          <a:bodyPr>
            <a:normAutofit/>
          </a:bodyPr>
          <a:lstStyle/>
          <a:p>
            <a:pPr algn="ctr"/>
            <a:r>
              <a:rPr lang="nl-BE" dirty="0"/>
              <a:t>Vragen of opmerkingen?</a:t>
            </a:r>
          </a:p>
        </p:txBody>
      </p:sp>
    </p:spTree>
    <p:extLst>
      <p:ext uri="{BB962C8B-B14F-4D97-AF65-F5344CB8AC3E}">
        <p14:creationId xmlns:p14="http://schemas.microsoft.com/office/powerpoint/2010/main" val="2340072041"/>
      </p:ext>
    </p:extLst>
  </p:cSld>
  <p:clrMapOvr>
    <a:masterClrMapping/>
  </p:clrMapOvr>
</p:sld>
</file>

<file path=ppt/theme/theme1.xml><?xml version="1.0" encoding="utf-8"?>
<a:theme xmlns:a="http://schemas.openxmlformats.org/drawingml/2006/main" name="Kantoorthema">
  <a:themeElements>
    <a:clrScheme name="Vlaamse Ouderenraad">
      <a:dk1>
        <a:sysClr val="windowText" lastClr="000000"/>
      </a:dk1>
      <a:lt1>
        <a:srgbClr val="FFFFFF"/>
      </a:lt1>
      <a:dk2>
        <a:srgbClr val="B6C4CC"/>
      </a:dk2>
      <a:lt2>
        <a:srgbClr val="FFFFFF"/>
      </a:lt2>
      <a:accent1>
        <a:srgbClr val="66B2E3"/>
      </a:accent1>
      <a:accent2>
        <a:srgbClr val="ED7601"/>
      </a:accent2>
      <a:accent3>
        <a:srgbClr val="FFD400"/>
      </a:accent3>
      <a:accent4>
        <a:srgbClr val="B6C4CC"/>
      </a:accent4>
      <a:accent5>
        <a:srgbClr val="4FA693"/>
      </a:accent5>
      <a:accent6>
        <a:srgbClr val="89C9B6"/>
      </a:accent6>
      <a:hlink>
        <a:srgbClr val="66B2E3"/>
      </a:hlink>
      <a:folHlink>
        <a:srgbClr val="ED760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O_presentatie_v2" id="{3CB64A15-C091-44EC-A5B3-68680B159578}" vid="{48DB9329-1C94-4D77-BF89-E350796F2D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E6B048EA6BE1D489141E16CF8B1D655" ma:contentTypeVersion="21" ma:contentTypeDescription="Create a new document." ma:contentTypeScope="" ma:versionID="683d926ec1a3170465c791c35b8c6100">
  <xsd:schema xmlns:xsd="http://www.w3.org/2001/XMLSchema" xmlns:xs="http://www.w3.org/2001/XMLSchema" xmlns:p="http://schemas.microsoft.com/office/2006/metadata/properties" xmlns:ns2="11b1770c-58c6-4b7f-bd67-559fff505436" xmlns:ns3="fcc4d816-590a-47ca-9c9f-fd69fde9978e" targetNamespace="http://schemas.microsoft.com/office/2006/metadata/properties" ma:root="true" ma:fieldsID="3f6a23652533a5e1a32e366dfcee037e" ns2:_="" ns3:_="">
    <xsd:import namespace="11b1770c-58c6-4b7f-bd67-559fff505436"/>
    <xsd:import namespace="fcc4d816-590a-47ca-9c9f-fd69fde9978e"/>
    <xsd:element name="properties">
      <xsd:complexType>
        <xsd:sequence>
          <xsd:element name="documentManagement">
            <xsd:complexType>
              <xsd:all>
                <xsd:element ref="ns2:Datum"/>
                <xsd:element ref="ns2:Organisatie"/>
                <xsd:element ref="ns2:Thema" minOccurs="0"/>
                <xsd:element ref="ns2:Trefwoord" minOccurs="0"/>
                <xsd:element ref="ns2:Verantwoordelijkteamlid" minOccurs="0"/>
                <xsd:element ref="ns2:Vrijwilliger" minOccurs="0"/>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b1770c-58c6-4b7f-bd67-559fff505436" elementFormDefault="qualified">
    <xsd:import namespace="http://schemas.microsoft.com/office/2006/documentManagement/types"/>
    <xsd:import namespace="http://schemas.microsoft.com/office/infopath/2007/PartnerControls"/>
    <xsd:element name="Datum" ma:index="8" ma:displayName="Datum" ma:format="Dropdown" ma:internalName="Datum">
      <xsd:simpleType>
        <xsd:restriction base="dms:Text">
          <xsd:maxLength value="255"/>
        </xsd:restriction>
      </xsd:simpleType>
    </xsd:element>
    <xsd:element name="Organisatie" ma:index="9" ma:displayName="Organisatie" ma:format="Dropdown" ma:internalName="Organisatie">
      <xsd:simpleType>
        <xsd:restriction base="dms:Text">
          <xsd:maxLength value="255"/>
        </xsd:restriction>
      </xsd:simpleType>
    </xsd:element>
    <xsd:element name="Thema" ma:index="10" nillable="true" ma:displayName="Thema" ma:format="Dropdown" ma:internalName="Thema">
      <xsd:complexType>
        <xsd:complexContent>
          <xsd:extension base="dms:MultiChoice">
            <xsd:sequence>
              <xsd:element name="Value" maxOccurs="unbounded" minOccurs="0" nillable="true">
                <xsd:simpleType>
                  <xsd:restriction base="dms:Choice">
                    <xsd:enumeration value="Welzijn en zorg"/>
                    <xsd:enumeration value="Inclusie en participatie"/>
                    <xsd:enumeration value="Wonen en omgeving"/>
                    <xsd:enumeration value="Mobiliteit"/>
                    <xsd:enumeration value="Sport en bewegen"/>
                    <xsd:enumeration value="Verkiezingen"/>
                    <xsd:enumeration value="Communicatie"/>
                    <xsd:enumeration value="Sensibilisering"/>
                  </xsd:restriction>
                </xsd:simpleType>
              </xsd:element>
            </xsd:sequence>
          </xsd:extension>
        </xsd:complexContent>
      </xsd:complexType>
    </xsd:element>
    <xsd:element name="Trefwoord" ma:index="11" nillable="true" ma:displayName="Trefwoord" ma:format="Dropdown" ma:internalName="Trefwoord">
      <xsd:simpleType>
        <xsd:restriction base="dms:Note">
          <xsd:maxLength value="255"/>
        </xsd:restriction>
      </xsd:simpleType>
    </xsd:element>
    <xsd:element name="Verantwoordelijkteamlid" ma:index="12" nillable="true" ma:displayName="Verantwoordelijk teamlid" ma:format="Dropdown" ma:list="UserInfo" ma:SharePointGroup="0" ma:internalName="Verantwoordelijkteamlid">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Vrijwilliger" ma:index="13" nillable="true" ma:displayName="Vrijwilliger" ma:format="Dropdown" ma:internalName="Vrijwilliger">
      <xsd:simpleType>
        <xsd:restriction base="dms:Text">
          <xsd:maxLength value="255"/>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4c7a843-e89c-4a81-95bc-206387c6a7d2"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c4d816-590a-47ca-9c9f-fd69fde9978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44fe007-de50-4c00-9248-27d06beff112}" ma:internalName="TaxCatchAll" ma:showField="CatchAllData" ma:web="fcc4d816-590a-47ca-9c9f-fd69fde997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cc4d816-590a-47ca-9c9f-fd69fde9978e" xsi:nil="true"/>
    <lcf76f155ced4ddcb4097134ff3c332f xmlns="11b1770c-58c6-4b7f-bd67-559fff505436">
      <Terms xmlns="http://schemas.microsoft.com/office/infopath/2007/PartnerControls"/>
    </lcf76f155ced4ddcb4097134ff3c332f>
    <Trefwoord xmlns="11b1770c-58c6-4b7f-bd67-559fff505436" xsi:nil="true"/>
    <Organisatie xmlns="11b1770c-58c6-4b7f-bd67-559fff505436">VMRI</Organisatie>
    <Datum xmlns="11b1770c-58c6-4b7f-bd67-559fff505436">16/01/2025</Datum>
    <Verantwoordelijkteamlid xmlns="11b1770c-58c6-4b7f-bd67-559fff505436">
      <UserInfo>
        <DisplayName>Sara Haegeman</DisplayName>
        <AccountId>459</AccountId>
        <AccountType/>
      </UserInfo>
      <UserInfo>
        <DisplayName>Marc Soubry</DisplayName>
        <AccountId>28</AccountId>
        <AccountType/>
      </UserInfo>
      <UserInfo>
        <DisplayName>Marijke Dheedene</DisplayName>
        <AccountId>350</AccountId>
        <AccountType/>
      </UserInfo>
      <UserInfo>
        <DisplayName>Veerle Quirynen</DisplayName>
        <AccountId>25</AccountId>
        <AccountType/>
      </UserInfo>
      <UserInfo>
        <DisplayName>Tina Geens</DisplayName>
        <AccountId>470</AccountId>
        <AccountType/>
      </UserInfo>
      <UserInfo>
        <DisplayName>Mitta Meurisse</DisplayName>
        <AccountId>111</AccountId>
        <AccountType/>
      </UserInfo>
    </Verantwoordelijkteamlid>
    <Thema xmlns="11b1770c-58c6-4b7f-bd67-559fff505436">
      <Value>Welzijn en zorg</Value>
      <Value>Inclusie en participatie</Value>
      <Value>Wonen en omgeving</Value>
      <Value>Mobiliteit</Value>
      <Value>Sport en bewegen</Value>
      <Value>Verkiezingen</Value>
      <Value>Communicatie</Value>
      <Value>Sensibilisering</Value>
    </Thema>
    <Vrijwilliger xmlns="11b1770c-58c6-4b7f-bd67-559fff505436" xsi:nil="true"/>
  </documentManagement>
</p:properties>
</file>

<file path=customXml/itemProps1.xml><?xml version="1.0" encoding="utf-8"?>
<ds:datastoreItem xmlns:ds="http://schemas.openxmlformats.org/officeDocument/2006/customXml" ds:itemID="{AE1EAE88-D042-47CD-943A-E706A595089B}">
  <ds:schemaRefs>
    <ds:schemaRef ds:uri="http://schemas.microsoft.com/sharepoint/v3/contenttype/forms"/>
  </ds:schemaRefs>
</ds:datastoreItem>
</file>

<file path=customXml/itemProps2.xml><?xml version="1.0" encoding="utf-8"?>
<ds:datastoreItem xmlns:ds="http://schemas.openxmlformats.org/officeDocument/2006/customXml" ds:itemID="{F4B8D7D3-6367-44D6-9BA8-276839778883}">
  <ds:schemaRefs>
    <ds:schemaRef ds:uri="11b1770c-58c6-4b7f-bd67-559fff505436"/>
    <ds:schemaRef ds:uri="fcc4d816-590a-47ca-9c9f-fd69fde997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EE4E118-2A77-4BF9-90EC-6B97C39BCF8B}">
  <ds:schemaRefs>
    <ds:schemaRef ds:uri="11b1770c-58c6-4b7f-bd67-559fff505436"/>
    <ds:schemaRef ds:uri="fcc4d816-590a-47ca-9c9f-fd69fde997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VO_presentatie_v2</Template>
  <TotalTime>0</TotalTime>
  <Words>1041</Words>
  <Application>Microsoft Office PowerPoint</Application>
  <PresentationFormat>Breedbeeld</PresentationFormat>
  <Paragraphs>77</Paragraphs>
  <Slides>16</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16</vt:i4>
      </vt:variant>
    </vt:vector>
  </HeadingPairs>
  <TitlesOfParts>
    <vt:vector size="19" baseType="lpstr">
      <vt:lpstr>Arial</vt:lpstr>
      <vt:lpstr>Calibri</vt:lpstr>
      <vt:lpstr>Kantoorthema</vt:lpstr>
      <vt:lpstr>Impact van beleidsbeslissingen op ouderen voor wie armoede een harde realiteit is én voor ouderen voor wie die grens plots wel erg dichtbij komt  Magda De Meyer, voorzitter Vlaamse Ouderenraad</vt:lpstr>
      <vt:lpstr>Enkele cijfers</vt:lpstr>
      <vt:lpstr>Inkomensgarantie voor ouderen (IGO) als bescherming tegen armoede</vt:lpstr>
      <vt:lpstr>Waar loopt het mis bij de toekenning van de Inkomensgarantie voor ouderen (IGO) ?</vt:lpstr>
      <vt:lpstr>Voor wie loopt het mis bij de toekenning van de Inkomensgarantie voor ouderen (IGO) ?</vt:lpstr>
      <vt:lpstr>Plannen federale regering rond IGO</vt:lpstr>
      <vt:lpstr>Vrouwen disproportioneel getroffen door pensioenhervormingen </vt:lpstr>
      <vt:lpstr>Vrouwen disproportioneel getroffen door pensioenhervormingen </vt:lpstr>
      <vt:lpstr>Risico op eenzaamheid bij ouderen</vt:lpstr>
      <vt:lpstr>Risico op eenzaamheid bij ouderen in armoede of sociale uitsluiting</vt:lpstr>
      <vt:lpstr>Eigen woning geen garantie voor ouderen tegen armoede</vt:lpstr>
      <vt:lpstr>Bijkomende noodzakelijke beleidsmaatregels rond wonen</vt:lpstr>
      <vt:lpstr>Betaalbaarheid woonzorgcentra</vt:lpstr>
      <vt:lpstr>Betaalbaarheid thuis- en gezinszorg</vt:lpstr>
      <vt:lpstr>Conclusie</vt:lpstr>
      <vt:lpstr>Vragen of opmerkingen?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startpagina Calibri Bold</dc:title>
  <dc:creator>Marc Soubry</dc:creator>
  <cp:lastModifiedBy>Marc Soubry</cp:lastModifiedBy>
  <cp:revision>6</cp:revision>
  <dcterms:created xsi:type="dcterms:W3CDTF">2021-01-18T08:57:52Z</dcterms:created>
  <dcterms:modified xsi:type="dcterms:W3CDTF">2025-11-21T10:57:10Z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0x0101001E6B048EA6BE1D489141E16CF8B1D655</vt:lpwstr>
  </property>
  <property fmtid="{D5CDD505-2E9C-101B-9397-08002B2CF9AE}" pid="3" name="MediaServiceImageTags">
    <vt:lpwstr/>
  </property>
</Properties>
</file>