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 id="2147483783" r:id="rId6"/>
    <p:sldMasterId id="2147483794" r:id="rId7"/>
    <p:sldMasterId id="2147483829" r:id="rId8"/>
  </p:sldMasterIdLst>
  <p:notesMasterIdLst>
    <p:notesMasterId r:id="rId28"/>
  </p:notesMasterIdLst>
  <p:sldIdLst>
    <p:sldId id="3185" r:id="rId9"/>
    <p:sldId id="3114" r:id="rId10"/>
    <p:sldId id="3117" r:id="rId11"/>
    <p:sldId id="257" r:id="rId12"/>
    <p:sldId id="3258" r:id="rId13"/>
    <p:sldId id="3229" r:id="rId14"/>
    <p:sldId id="3243" r:id="rId15"/>
    <p:sldId id="3115" r:id="rId16"/>
    <p:sldId id="3255" r:id="rId17"/>
    <p:sldId id="3139" r:id="rId18"/>
    <p:sldId id="3250" r:id="rId19"/>
    <p:sldId id="3269" r:id="rId20"/>
    <p:sldId id="3227" r:id="rId21"/>
    <p:sldId id="3209" r:id="rId22"/>
    <p:sldId id="280" r:id="rId23"/>
    <p:sldId id="3265" r:id="rId24"/>
    <p:sldId id="3263" r:id="rId25"/>
    <p:sldId id="3268" r:id="rId26"/>
    <p:sldId id="289" r:id="rId27"/>
  </p:sldIdLst>
  <p:sldSz cx="12192000" cy="6858000"/>
  <p:notesSz cx="12192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5378233-157D-B838-631A-3503F387BC8E}" name="Liesbeth Dewyn" initials="LD" userId="S::Liesbeth.Dewyn@febelfin.be::c0b1d734-ba65-4b60-b328-311770ab6e14" providerId="AD"/>
  <p188:author id="{5B6E78A3-FB5F-1EC3-4855-8145A2DAEC07}" name="Raf Rollier" initials="RR" userId="S::Raf.Rollier@febelfin.be::3309c880-5ce9-4bb4-93e2-4cad5fa22e3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CAFF"/>
    <a:srgbClr val="76BCE9"/>
    <a:srgbClr val="75BDE8"/>
    <a:srgbClr val="EB4F4F"/>
    <a:srgbClr val="4F81BD"/>
    <a:srgbClr val="DCE6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2D6B64-5AC1-4698-8FE9-3894DF1C6959}" v="1" dt="2025-11-19T17:12:20.707"/>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71590" autoAdjust="0"/>
  </p:normalViewPr>
  <p:slideViewPr>
    <p:cSldViewPr snapToGrid="0">
      <p:cViewPr>
        <p:scale>
          <a:sx n="100" d="100"/>
          <a:sy n="100" d="100"/>
        </p:scale>
        <p:origin x="4722" y="312"/>
      </p:cViewPr>
      <p:guideLst>
        <p:guide orient="horz" pos="2880"/>
        <p:guide pos="216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34" Type="http://schemas.microsoft.com/office/2018/10/relationships/authors" Target="authors.xml"/><Relationship Id="rId7"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notesMaster" Target="notesMasters/notes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viewProps" Target="viewProps.xml"/><Relationship Id="rId8" Type="http://schemas.openxmlformats.org/officeDocument/2006/relationships/slideMaster" Target="slideMasters/slideMaster4.xml"/></Relationships>
</file>

<file path=ppt/diagrams/_rels/data1.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hyperlink" Target="mailto:digicoach@febelfin.be" TargetMode="External"/></Relationships>
</file>

<file path=ppt/diagrams/_rels/drawing1.xml.rels><?xml version="1.0" encoding="UTF-8" standalone="yes"?>
<Relationships xmlns="http://schemas.openxmlformats.org/package/2006/relationships"><Relationship Id="rId3" Type="http://schemas.openxmlformats.org/officeDocument/2006/relationships/hyperlink" Target="mailto:digicoach@febelfin.be" TargetMode="External"/><Relationship Id="rId2" Type="http://schemas.openxmlformats.org/officeDocument/2006/relationships/image" Target="../media/image48.svg"/><Relationship Id="rId1" Type="http://schemas.openxmlformats.org/officeDocument/2006/relationships/image" Target="../media/image4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0AA920D-0226-4385-948E-6A65075B5CD7}"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88B10F89-95D2-4CA6-AD3F-769906A19DF1}">
      <dgm:prSet custT="1"/>
      <dgm:spPr/>
      <dgm:t>
        <a:bodyPr/>
        <a:lstStyle/>
        <a:p>
          <a:pPr>
            <a:lnSpc>
              <a:spcPct val="100000"/>
            </a:lnSpc>
          </a:pPr>
          <a:r>
            <a:rPr lang="nl-NL" sz="2800" dirty="0">
              <a:hlinkClick xmlns:r="http://schemas.openxmlformats.org/officeDocument/2006/relationships" r:id="rId1"/>
            </a:rPr>
            <a:t>digicoach@febelfin.be</a:t>
          </a:r>
          <a:endParaRPr lang="en-US" sz="2800" dirty="0"/>
        </a:p>
      </dgm:t>
    </dgm:pt>
    <dgm:pt modelId="{94131E44-923F-479B-A165-E76674318635}" type="parTrans" cxnId="{43214B0B-C8F8-4C55-96A5-BDFBD3FFBFEA}">
      <dgm:prSet/>
      <dgm:spPr/>
      <dgm:t>
        <a:bodyPr/>
        <a:lstStyle/>
        <a:p>
          <a:endParaRPr lang="en-US" sz="1400"/>
        </a:p>
      </dgm:t>
    </dgm:pt>
    <dgm:pt modelId="{4AA72B81-8CEC-4384-93C8-937E20693E3D}" type="sibTrans" cxnId="{43214B0B-C8F8-4C55-96A5-BDFBD3FFBFEA}">
      <dgm:prSet/>
      <dgm:spPr/>
      <dgm:t>
        <a:bodyPr/>
        <a:lstStyle/>
        <a:p>
          <a:endParaRPr lang="en-US" sz="1400"/>
        </a:p>
      </dgm:t>
    </dgm:pt>
    <dgm:pt modelId="{364C9EAE-7ED9-479D-8055-10FE6EB599EC}" type="pres">
      <dgm:prSet presAssocID="{C0AA920D-0226-4385-948E-6A65075B5CD7}" presName="root" presStyleCnt="0">
        <dgm:presLayoutVars>
          <dgm:dir/>
          <dgm:resizeHandles val="exact"/>
        </dgm:presLayoutVars>
      </dgm:prSet>
      <dgm:spPr/>
    </dgm:pt>
    <dgm:pt modelId="{A3BCA8C6-E2F4-41FE-A87C-480236FD2F97}" type="pres">
      <dgm:prSet presAssocID="{88B10F89-95D2-4CA6-AD3F-769906A19DF1}" presName="compNode" presStyleCnt="0"/>
      <dgm:spPr/>
    </dgm:pt>
    <dgm:pt modelId="{D7E0483F-0E48-437C-A109-81DD94BA2EDE}" type="pres">
      <dgm:prSet presAssocID="{88B10F89-95D2-4CA6-AD3F-769906A19DF1}" presName="iconRect" presStyleLbl="node1" presStyleIdx="0" presStyleCnt="1"/>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Email"/>
        </a:ext>
      </dgm:extLst>
    </dgm:pt>
    <dgm:pt modelId="{2AD95CAA-2407-4A72-98BD-A4BB4DC9C736}" type="pres">
      <dgm:prSet presAssocID="{88B10F89-95D2-4CA6-AD3F-769906A19DF1}" presName="spaceRect" presStyleCnt="0"/>
      <dgm:spPr/>
    </dgm:pt>
    <dgm:pt modelId="{36F3ED0F-BB7F-4E79-9656-65955D7687F2}" type="pres">
      <dgm:prSet presAssocID="{88B10F89-95D2-4CA6-AD3F-769906A19DF1}" presName="textRect" presStyleLbl="revTx" presStyleIdx="0" presStyleCnt="1" custScaleX="212226" custLinFactNeighborX="-148" custLinFactNeighborY="-49283">
        <dgm:presLayoutVars>
          <dgm:chMax val="1"/>
          <dgm:chPref val="1"/>
        </dgm:presLayoutVars>
      </dgm:prSet>
      <dgm:spPr/>
    </dgm:pt>
  </dgm:ptLst>
  <dgm:cxnLst>
    <dgm:cxn modelId="{21D44607-AB77-4957-A09D-A8CE12FFC7FA}" type="presOf" srcId="{88B10F89-95D2-4CA6-AD3F-769906A19DF1}" destId="{36F3ED0F-BB7F-4E79-9656-65955D7687F2}" srcOrd="0" destOrd="0" presId="urn:microsoft.com/office/officeart/2018/2/layout/IconLabelList"/>
    <dgm:cxn modelId="{43214B0B-C8F8-4C55-96A5-BDFBD3FFBFEA}" srcId="{C0AA920D-0226-4385-948E-6A65075B5CD7}" destId="{88B10F89-95D2-4CA6-AD3F-769906A19DF1}" srcOrd="0" destOrd="0" parTransId="{94131E44-923F-479B-A165-E76674318635}" sibTransId="{4AA72B81-8CEC-4384-93C8-937E20693E3D}"/>
    <dgm:cxn modelId="{BCE68893-201A-470D-9AC4-5238B92163CA}" type="presOf" srcId="{C0AA920D-0226-4385-948E-6A65075B5CD7}" destId="{364C9EAE-7ED9-479D-8055-10FE6EB599EC}" srcOrd="0" destOrd="0" presId="urn:microsoft.com/office/officeart/2018/2/layout/IconLabelList"/>
    <dgm:cxn modelId="{42C1509C-BF96-4DFA-857B-CFFFCBB4B758}" type="presParOf" srcId="{364C9EAE-7ED9-479D-8055-10FE6EB599EC}" destId="{A3BCA8C6-E2F4-41FE-A87C-480236FD2F97}" srcOrd="0" destOrd="0" presId="urn:microsoft.com/office/officeart/2018/2/layout/IconLabelList"/>
    <dgm:cxn modelId="{8DEB41D4-EDF2-4D19-BB38-DFE893EE5CCB}" type="presParOf" srcId="{A3BCA8C6-E2F4-41FE-A87C-480236FD2F97}" destId="{D7E0483F-0E48-437C-A109-81DD94BA2EDE}" srcOrd="0" destOrd="0" presId="urn:microsoft.com/office/officeart/2018/2/layout/IconLabelList"/>
    <dgm:cxn modelId="{65B3E24E-50D1-4663-93F8-52A766A707F8}" type="presParOf" srcId="{A3BCA8C6-E2F4-41FE-A87C-480236FD2F97}" destId="{2AD95CAA-2407-4A72-98BD-A4BB4DC9C736}" srcOrd="1" destOrd="0" presId="urn:microsoft.com/office/officeart/2018/2/layout/IconLabelList"/>
    <dgm:cxn modelId="{782A7972-D55E-4D62-A3D4-FFA2B56E9BD4}" type="presParOf" srcId="{A3BCA8C6-E2F4-41FE-A87C-480236FD2F97}" destId="{36F3ED0F-BB7F-4E79-9656-65955D7687F2}"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90D6607-DCD3-4346-84E0-CDFBF54385E4}" type="doc">
      <dgm:prSet loTypeId="urn:microsoft.com/office/officeart/2016/7/layout/RepeatingBendingProcessNew" loCatId="process" qsTypeId="urn:microsoft.com/office/officeart/2005/8/quickstyle/simple1" qsCatId="simple" csTypeId="urn:microsoft.com/office/officeart/2005/8/colors/accent1_4" csCatId="accent1" phldr="1"/>
      <dgm:spPr/>
      <dgm:t>
        <a:bodyPr/>
        <a:lstStyle/>
        <a:p>
          <a:endParaRPr lang="en-US"/>
        </a:p>
      </dgm:t>
    </dgm:pt>
    <dgm:pt modelId="{1A067956-1013-4912-83E2-CD9CFD81D455}">
      <dgm:prSet custT="1"/>
      <dgm:spPr/>
      <dgm:t>
        <a:bodyPr/>
        <a:lstStyle/>
        <a:p>
          <a:r>
            <a:rPr lang="fr-FR" sz="1800">
              <a:latin typeface="Anton" pitchFamily="2" charset="0"/>
            </a:rPr>
            <a:t>Gratis</a:t>
          </a:r>
          <a:endParaRPr lang="en-US" sz="1800" dirty="0">
            <a:latin typeface="Anton" pitchFamily="2" charset="0"/>
          </a:endParaRPr>
        </a:p>
      </dgm:t>
    </dgm:pt>
    <dgm:pt modelId="{9EC4901B-37E3-45C2-B979-4F0B25041180}" type="parTrans" cxnId="{54E3085E-BCB0-478E-84B6-35981DDBBCA1}">
      <dgm:prSet/>
      <dgm:spPr/>
      <dgm:t>
        <a:bodyPr/>
        <a:lstStyle/>
        <a:p>
          <a:endParaRPr lang="en-US" sz="1800"/>
        </a:p>
      </dgm:t>
    </dgm:pt>
    <dgm:pt modelId="{82117167-A1E1-47DD-8289-D8865373B117}" type="sibTrans" cxnId="{54E3085E-BCB0-478E-84B6-35981DDBBCA1}">
      <dgm:prSet custT="1"/>
      <dgm:spPr/>
      <dgm:t>
        <a:bodyPr/>
        <a:lstStyle/>
        <a:p>
          <a:endParaRPr lang="en-US" sz="1800"/>
        </a:p>
      </dgm:t>
    </dgm:pt>
    <dgm:pt modelId="{DAEF6312-80A2-4541-B9A2-6A3E9E4F5FC4}">
      <dgm:prSet custT="1"/>
      <dgm:spPr/>
      <dgm:t>
        <a:bodyPr/>
        <a:lstStyle/>
        <a:p>
          <a:r>
            <a:rPr lang="fr-FR" sz="1800">
              <a:latin typeface="Anton" pitchFamily="2" charset="0"/>
            </a:rPr>
            <a:t>Geen voorafgaande kennis vereist</a:t>
          </a:r>
          <a:endParaRPr lang="en-US" sz="1800" dirty="0">
            <a:latin typeface="Anton" pitchFamily="2" charset="0"/>
          </a:endParaRPr>
        </a:p>
      </dgm:t>
    </dgm:pt>
    <dgm:pt modelId="{E22FA3E8-115A-41A9-8E1D-5E0312200ECE}" type="parTrans" cxnId="{DC50318C-1219-4DDA-86E5-7C3B46BE177C}">
      <dgm:prSet/>
      <dgm:spPr/>
      <dgm:t>
        <a:bodyPr/>
        <a:lstStyle/>
        <a:p>
          <a:endParaRPr lang="en-US" sz="1800"/>
        </a:p>
      </dgm:t>
    </dgm:pt>
    <dgm:pt modelId="{83287234-DEE6-4886-8397-927D70AD086F}" type="sibTrans" cxnId="{DC50318C-1219-4DDA-86E5-7C3B46BE177C}">
      <dgm:prSet custT="1"/>
      <dgm:spPr/>
      <dgm:t>
        <a:bodyPr/>
        <a:lstStyle/>
        <a:p>
          <a:endParaRPr lang="en-US" sz="1800"/>
        </a:p>
      </dgm:t>
    </dgm:pt>
    <dgm:pt modelId="{C4F0EB70-3FED-4109-A746-41E7155D84DA}">
      <dgm:prSet custT="1"/>
      <dgm:spPr/>
      <dgm:t>
        <a:bodyPr/>
        <a:lstStyle/>
        <a:p>
          <a:r>
            <a:rPr lang="fr-FR" sz="1800">
              <a:latin typeface="Anton" pitchFamily="2" charset="0"/>
            </a:rPr>
            <a:t>Beschikbaar op het platform van Febelfin Academy</a:t>
          </a:r>
          <a:endParaRPr lang="en-US" sz="1800" dirty="0">
            <a:latin typeface="Anton" pitchFamily="2" charset="0"/>
          </a:endParaRPr>
        </a:p>
      </dgm:t>
    </dgm:pt>
    <dgm:pt modelId="{E990706E-7989-481C-884B-2648FAD45E61}" type="parTrans" cxnId="{9890F777-BF68-4606-B49B-2F67D6B627FE}">
      <dgm:prSet/>
      <dgm:spPr/>
      <dgm:t>
        <a:bodyPr/>
        <a:lstStyle/>
        <a:p>
          <a:endParaRPr lang="en-US" sz="1800"/>
        </a:p>
      </dgm:t>
    </dgm:pt>
    <dgm:pt modelId="{F45E6394-CA5B-46C9-A2CD-4D299DA80D40}" type="sibTrans" cxnId="{9890F777-BF68-4606-B49B-2F67D6B627FE}">
      <dgm:prSet custT="1"/>
      <dgm:spPr/>
      <dgm:t>
        <a:bodyPr/>
        <a:lstStyle/>
        <a:p>
          <a:endParaRPr lang="en-US" sz="1800"/>
        </a:p>
      </dgm:t>
    </dgm:pt>
    <dgm:pt modelId="{C52A2BB6-C3FD-40F3-B3CF-DF6CE18640D0}">
      <dgm:prSet custT="1"/>
      <dgm:spPr/>
      <dgm:t>
        <a:bodyPr/>
        <a:lstStyle/>
        <a:p>
          <a:r>
            <a:rPr lang="fr-FR" sz="1800">
              <a:latin typeface="Anton" pitchFamily="2" charset="0"/>
            </a:rPr>
            <a:t>Certificaat van Febelfin Academy</a:t>
          </a:r>
          <a:endParaRPr lang="en-US" sz="1800" dirty="0">
            <a:latin typeface="Anton" pitchFamily="2" charset="0"/>
          </a:endParaRPr>
        </a:p>
      </dgm:t>
    </dgm:pt>
    <dgm:pt modelId="{2DA0D840-558D-405A-ABD5-B9C63060169B}" type="parTrans" cxnId="{34064C8D-C136-4781-AC94-4D432290B217}">
      <dgm:prSet/>
      <dgm:spPr/>
      <dgm:t>
        <a:bodyPr/>
        <a:lstStyle/>
        <a:p>
          <a:endParaRPr lang="en-US" sz="1800"/>
        </a:p>
      </dgm:t>
    </dgm:pt>
    <dgm:pt modelId="{112622D0-57E9-4CC1-B977-E0BF57F1DDBC}" type="sibTrans" cxnId="{34064C8D-C136-4781-AC94-4D432290B217}">
      <dgm:prSet custT="1"/>
      <dgm:spPr/>
      <dgm:t>
        <a:bodyPr/>
        <a:lstStyle/>
        <a:p>
          <a:endParaRPr lang="en-US" sz="1800"/>
        </a:p>
      </dgm:t>
    </dgm:pt>
    <dgm:pt modelId="{78B50966-EC17-4F19-9103-43AC979D97B5}">
      <dgm:prSet custT="1"/>
      <dgm:spPr/>
      <dgm:t>
        <a:bodyPr/>
        <a:lstStyle/>
        <a:p>
          <a:r>
            <a:rPr lang="fr-FR" sz="1800">
              <a:latin typeface="Anton" pitchFamily="2" charset="0"/>
            </a:rPr>
            <a:t>Voor iedereen: zowel vrijwilligers als professionelen</a:t>
          </a:r>
          <a:endParaRPr lang="en-US" sz="1800" dirty="0">
            <a:latin typeface="Anton" pitchFamily="2" charset="0"/>
          </a:endParaRPr>
        </a:p>
      </dgm:t>
    </dgm:pt>
    <dgm:pt modelId="{CEB74C4A-9C30-4E4D-AAB6-C518F86D8C8F}" type="parTrans" cxnId="{3C953EC6-18F8-4F39-BE16-89CC96D477A8}">
      <dgm:prSet/>
      <dgm:spPr/>
      <dgm:t>
        <a:bodyPr/>
        <a:lstStyle/>
        <a:p>
          <a:endParaRPr lang="en-US" sz="1800"/>
        </a:p>
      </dgm:t>
    </dgm:pt>
    <dgm:pt modelId="{A1775095-9E84-4F7C-ADB5-708381F4ABE0}" type="sibTrans" cxnId="{3C953EC6-18F8-4F39-BE16-89CC96D477A8}">
      <dgm:prSet custT="1"/>
      <dgm:spPr/>
      <dgm:t>
        <a:bodyPr/>
        <a:lstStyle/>
        <a:p>
          <a:endParaRPr lang="en-US" sz="1800"/>
        </a:p>
      </dgm:t>
    </dgm:pt>
    <dgm:pt modelId="{CEDF7BD0-8823-4DD8-BFAB-C8F98CF9D711}">
      <dgm:prSet custT="1"/>
      <dgm:spPr/>
      <dgm:t>
        <a:bodyPr/>
        <a:lstStyle/>
        <a:p>
          <a:r>
            <a:rPr lang="fr-FR" sz="1800">
              <a:latin typeface="Anton" pitchFamily="2" charset="0"/>
            </a:rPr>
            <a:t>Permanente updates</a:t>
          </a:r>
          <a:endParaRPr lang="en-US" sz="1800" dirty="0">
            <a:latin typeface="Anton" pitchFamily="2" charset="0"/>
          </a:endParaRPr>
        </a:p>
      </dgm:t>
    </dgm:pt>
    <dgm:pt modelId="{6AE6834A-DD13-4462-B9E7-03C6D33F054D}" type="parTrans" cxnId="{C81BB62A-E7AB-42DD-971D-E2AE8DFC291A}">
      <dgm:prSet/>
      <dgm:spPr/>
      <dgm:t>
        <a:bodyPr/>
        <a:lstStyle/>
        <a:p>
          <a:endParaRPr lang="en-US" sz="1800"/>
        </a:p>
      </dgm:t>
    </dgm:pt>
    <dgm:pt modelId="{FCC93233-38F3-4090-9408-7541A51A9B40}" type="sibTrans" cxnId="{C81BB62A-E7AB-42DD-971D-E2AE8DFC291A}">
      <dgm:prSet custT="1"/>
      <dgm:spPr/>
      <dgm:t>
        <a:bodyPr/>
        <a:lstStyle/>
        <a:p>
          <a:endParaRPr lang="en-US" sz="1800"/>
        </a:p>
      </dgm:t>
    </dgm:pt>
    <dgm:pt modelId="{7F234E2A-3646-4DAC-AD44-78267506C5FD}">
      <dgm:prSet custT="1"/>
      <dgm:spPr/>
      <dgm:t>
        <a:bodyPr/>
        <a:lstStyle/>
        <a:p>
          <a:r>
            <a:rPr lang="en-US" sz="1800">
              <a:latin typeface="Anton" pitchFamily="2" charset="0"/>
            </a:rPr>
            <a:t>Elk hoofdstuk bestaat uit concrete voorbeelden, video’s en oefeningen</a:t>
          </a:r>
          <a:endParaRPr lang="en-US" sz="1800" dirty="0">
            <a:latin typeface="Anton" pitchFamily="2" charset="0"/>
          </a:endParaRPr>
        </a:p>
      </dgm:t>
    </dgm:pt>
    <dgm:pt modelId="{C0D53ECA-3F52-46C2-8243-BA69CB200306}" type="parTrans" cxnId="{EB551201-7416-4F3B-B976-63D5AC746FFC}">
      <dgm:prSet/>
      <dgm:spPr/>
      <dgm:t>
        <a:bodyPr/>
        <a:lstStyle/>
        <a:p>
          <a:endParaRPr lang="en-GB" sz="1800"/>
        </a:p>
      </dgm:t>
    </dgm:pt>
    <dgm:pt modelId="{D86755FC-4D16-4026-8FAA-990D97850C91}" type="sibTrans" cxnId="{EB551201-7416-4F3B-B976-63D5AC746FFC}">
      <dgm:prSet/>
      <dgm:spPr/>
      <dgm:t>
        <a:bodyPr/>
        <a:lstStyle/>
        <a:p>
          <a:endParaRPr lang="en-GB" sz="1800"/>
        </a:p>
      </dgm:t>
    </dgm:pt>
    <dgm:pt modelId="{F867EC53-5EB5-4343-91F7-9F3E72D909BF}" type="pres">
      <dgm:prSet presAssocID="{390D6607-DCD3-4346-84E0-CDFBF54385E4}" presName="Name0" presStyleCnt="0">
        <dgm:presLayoutVars>
          <dgm:dir/>
          <dgm:resizeHandles val="exact"/>
        </dgm:presLayoutVars>
      </dgm:prSet>
      <dgm:spPr/>
    </dgm:pt>
    <dgm:pt modelId="{FA7AFE48-6BD5-4958-B31A-C4CD7510B5E8}" type="pres">
      <dgm:prSet presAssocID="{1A067956-1013-4912-83E2-CD9CFD81D455}" presName="node" presStyleLbl="node1" presStyleIdx="0" presStyleCnt="7">
        <dgm:presLayoutVars>
          <dgm:bulletEnabled val="1"/>
        </dgm:presLayoutVars>
      </dgm:prSet>
      <dgm:spPr/>
    </dgm:pt>
    <dgm:pt modelId="{E1BBD6C9-0857-4172-BFEE-B9979B41F4A8}" type="pres">
      <dgm:prSet presAssocID="{82117167-A1E1-47DD-8289-D8865373B117}" presName="sibTrans" presStyleLbl="sibTrans1D1" presStyleIdx="0" presStyleCnt="6"/>
      <dgm:spPr/>
    </dgm:pt>
    <dgm:pt modelId="{CB01BF6F-1E41-43DE-9E65-378E30E030BC}" type="pres">
      <dgm:prSet presAssocID="{82117167-A1E1-47DD-8289-D8865373B117}" presName="connectorText" presStyleLbl="sibTrans1D1" presStyleIdx="0" presStyleCnt="6"/>
      <dgm:spPr/>
    </dgm:pt>
    <dgm:pt modelId="{765D5543-DDB0-4F2B-B5AF-01C1286EBEF3}" type="pres">
      <dgm:prSet presAssocID="{DAEF6312-80A2-4541-B9A2-6A3E9E4F5FC4}" presName="node" presStyleLbl="node1" presStyleIdx="1" presStyleCnt="7">
        <dgm:presLayoutVars>
          <dgm:bulletEnabled val="1"/>
        </dgm:presLayoutVars>
      </dgm:prSet>
      <dgm:spPr/>
    </dgm:pt>
    <dgm:pt modelId="{A0CACCAC-09A9-4449-9D7F-6F3A4AD4F10E}" type="pres">
      <dgm:prSet presAssocID="{83287234-DEE6-4886-8397-927D70AD086F}" presName="sibTrans" presStyleLbl="sibTrans1D1" presStyleIdx="1" presStyleCnt="6"/>
      <dgm:spPr/>
    </dgm:pt>
    <dgm:pt modelId="{361A6A6A-B061-4570-9A95-AFE66AF9FF0A}" type="pres">
      <dgm:prSet presAssocID="{83287234-DEE6-4886-8397-927D70AD086F}" presName="connectorText" presStyleLbl="sibTrans1D1" presStyleIdx="1" presStyleCnt="6"/>
      <dgm:spPr/>
    </dgm:pt>
    <dgm:pt modelId="{9E2734F0-AE69-459A-AFD5-8136911B966E}" type="pres">
      <dgm:prSet presAssocID="{C4F0EB70-3FED-4109-A746-41E7155D84DA}" presName="node" presStyleLbl="node1" presStyleIdx="2" presStyleCnt="7">
        <dgm:presLayoutVars>
          <dgm:bulletEnabled val="1"/>
        </dgm:presLayoutVars>
      </dgm:prSet>
      <dgm:spPr/>
    </dgm:pt>
    <dgm:pt modelId="{28021D12-F698-4A2E-87C2-036267518933}" type="pres">
      <dgm:prSet presAssocID="{F45E6394-CA5B-46C9-A2CD-4D299DA80D40}" presName="sibTrans" presStyleLbl="sibTrans1D1" presStyleIdx="2" presStyleCnt="6"/>
      <dgm:spPr/>
    </dgm:pt>
    <dgm:pt modelId="{2A9EE884-A5A1-4CFD-A28E-0B48BDA8A5A0}" type="pres">
      <dgm:prSet presAssocID="{F45E6394-CA5B-46C9-A2CD-4D299DA80D40}" presName="connectorText" presStyleLbl="sibTrans1D1" presStyleIdx="2" presStyleCnt="6"/>
      <dgm:spPr/>
    </dgm:pt>
    <dgm:pt modelId="{184648BA-78F4-4FBF-8F88-B03245E70215}" type="pres">
      <dgm:prSet presAssocID="{C52A2BB6-C3FD-40F3-B3CF-DF6CE18640D0}" presName="node" presStyleLbl="node1" presStyleIdx="3" presStyleCnt="7">
        <dgm:presLayoutVars>
          <dgm:bulletEnabled val="1"/>
        </dgm:presLayoutVars>
      </dgm:prSet>
      <dgm:spPr/>
    </dgm:pt>
    <dgm:pt modelId="{40A82C53-F09D-4871-B8C7-45D02407544C}" type="pres">
      <dgm:prSet presAssocID="{112622D0-57E9-4CC1-B977-E0BF57F1DDBC}" presName="sibTrans" presStyleLbl="sibTrans1D1" presStyleIdx="3" presStyleCnt="6"/>
      <dgm:spPr/>
    </dgm:pt>
    <dgm:pt modelId="{0ED17869-9D48-4609-86C2-AB7535342DC7}" type="pres">
      <dgm:prSet presAssocID="{112622D0-57E9-4CC1-B977-E0BF57F1DDBC}" presName="connectorText" presStyleLbl="sibTrans1D1" presStyleIdx="3" presStyleCnt="6"/>
      <dgm:spPr/>
    </dgm:pt>
    <dgm:pt modelId="{391A5E46-F59F-46EC-9944-01EA789CA106}" type="pres">
      <dgm:prSet presAssocID="{78B50966-EC17-4F19-9103-43AC979D97B5}" presName="node" presStyleLbl="node1" presStyleIdx="4" presStyleCnt="7">
        <dgm:presLayoutVars>
          <dgm:bulletEnabled val="1"/>
        </dgm:presLayoutVars>
      </dgm:prSet>
      <dgm:spPr/>
    </dgm:pt>
    <dgm:pt modelId="{471364A2-3CBB-41A8-939E-EF91D8FCDD6F}" type="pres">
      <dgm:prSet presAssocID="{A1775095-9E84-4F7C-ADB5-708381F4ABE0}" presName="sibTrans" presStyleLbl="sibTrans1D1" presStyleIdx="4" presStyleCnt="6"/>
      <dgm:spPr/>
    </dgm:pt>
    <dgm:pt modelId="{93B0AA18-9A63-476D-AED3-CB665C77507B}" type="pres">
      <dgm:prSet presAssocID="{A1775095-9E84-4F7C-ADB5-708381F4ABE0}" presName="connectorText" presStyleLbl="sibTrans1D1" presStyleIdx="4" presStyleCnt="6"/>
      <dgm:spPr/>
    </dgm:pt>
    <dgm:pt modelId="{899C776E-BE9E-47BE-9011-6DB8E0AFA64C}" type="pres">
      <dgm:prSet presAssocID="{CEDF7BD0-8823-4DD8-BFAB-C8F98CF9D711}" presName="node" presStyleLbl="node1" presStyleIdx="5" presStyleCnt="7">
        <dgm:presLayoutVars>
          <dgm:bulletEnabled val="1"/>
        </dgm:presLayoutVars>
      </dgm:prSet>
      <dgm:spPr/>
    </dgm:pt>
    <dgm:pt modelId="{B89C24B8-DEA2-489E-B9A9-4A4B0E78B649}" type="pres">
      <dgm:prSet presAssocID="{FCC93233-38F3-4090-9408-7541A51A9B40}" presName="sibTrans" presStyleLbl="sibTrans1D1" presStyleIdx="5" presStyleCnt="6"/>
      <dgm:spPr/>
    </dgm:pt>
    <dgm:pt modelId="{5C22D9CE-05F0-4A5D-B99E-D541FCEDC7CB}" type="pres">
      <dgm:prSet presAssocID="{FCC93233-38F3-4090-9408-7541A51A9B40}" presName="connectorText" presStyleLbl="sibTrans1D1" presStyleIdx="5" presStyleCnt="6"/>
      <dgm:spPr/>
    </dgm:pt>
    <dgm:pt modelId="{FDE71732-89A6-44C8-8427-3CCBF0FD4468}" type="pres">
      <dgm:prSet presAssocID="{7F234E2A-3646-4DAC-AD44-78267506C5FD}" presName="node" presStyleLbl="node1" presStyleIdx="6" presStyleCnt="7">
        <dgm:presLayoutVars>
          <dgm:bulletEnabled val="1"/>
        </dgm:presLayoutVars>
      </dgm:prSet>
      <dgm:spPr/>
    </dgm:pt>
  </dgm:ptLst>
  <dgm:cxnLst>
    <dgm:cxn modelId="{EB551201-7416-4F3B-B976-63D5AC746FFC}" srcId="{390D6607-DCD3-4346-84E0-CDFBF54385E4}" destId="{7F234E2A-3646-4DAC-AD44-78267506C5FD}" srcOrd="6" destOrd="0" parTransId="{C0D53ECA-3F52-46C2-8243-BA69CB200306}" sibTransId="{D86755FC-4D16-4026-8FAA-990D97850C91}"/>
    <dgm:cxn modelId="{F2FF7E23-BAF6-43DD-8923-F151949D0BE2}" type="presOf" srcId="{1A067956-1013-4912-83E2-CD9CFD81D455}" destId="{FA7AFE48-6BD5-4958-B31A-C4CD7510B5E8}" srcOrd="0" destOrd="0" presId="urn:microsoft.com/office/officeart/2016/7/layout/RepeatingBendingProcessNew"/>
    <dgm:cxn modelId="{5959D725-28DE-4AB1-8EE8-7C40F798F28D}" type="presOf" srcId="{390D6607-DCD3-4346-84E0-CDFBF54385E4}" destId="{F867EC53-5EB5-4343-91F7-9F3E72D909BF}" srcOrd="0" destOrd="0" presId="urn:microsoft.com/office/officeart/2016/7/layout/RepeatingBendingProcessNew"/>
    <dgm:cxn modelId="{C81BB62A-E7AB-42DD-971D-E2AE8DFC291A}" srcId="{390D6607-DCD3-4346-84E0-CDFBF54385E4}" destId="{CEDF7BD0-8823-4DD8-BFAB-C8F98CF9D711}" srcOrd="5" destOrd="0" parTransId="{6AE6834A-DD13-4462-B9E7-03C6D33F054D}" sibTransId="{FCC93233-38F3-4090-9408-7541A51A9B40}"/>
    <dgm:cxn modelId="{54E3085E-BCB0-478E-84B6-35981DDBBCA1}" srcId="{390D6607-DCD3-4346-84E0-CDFBF54385E4}" destId="{1A067956-1013-4912-83E2-CD9CFD81D455}" srcOrd="0" destOrd="0" parTransId="{9EC4901B-37E3-45C2-B979-4F0B25041180}" sibTransId="{82117167-A1E1-47DD-8289-D8865373B117}"/>
    <dgm:cxn modelId="{CA483447-F42C-4F58-BE37-309A2759E295}" type="presOf" srcId="{FCC93233-38F3-4090-9408-7541A51A9B40}" destId="{5C22D9CE-05F0-4A5D-B99E-D541FCEDC7CB}" srcOrd="1" destOrd="0" presId="urn:microsoft.com/office/officeart/2016/7/layout/RepeatingBendingProcessNew"/>
    <dgm:cxn modelId="{018E4753-A09C-4226-9FA2-3E10999D2B3C}" type="presOf" srcId="{82117167-A1E1-47DD-8289-D8865373B117}" destId="{E1BBD6C9-0857-4172-BFEE-B9979B41F4A8}" srcOrd="0" destOrd="0" presId="urn:microsoft.com/office/officeart/2016/7/layout/RepeatingBendingProcessNew"/>
    <dgm:cxn modelId="{55CDEB75-F3D6-48A9-BD29-7ADA78E5E754}" type="presOf" srcId="{112622D0-57E9-4CC1-B977-E0BF57F1DDBC}" destId="{40A82C53-F09D-4871-B8C7-45D02407544C}" srcOrd="0" destOrd="0" presId="urn:microsoft.com/office/officeart/2016/7/layout/RepeatingBendingProcessNew"/>
    <dgm:cxn modelId="{51174E56-3573-4F57-B42B-A5C07C4B3377}" type="presOf" srcId="{FCC93233-38F3-4090-9408-7541A51A9B40}" destId="{B89C24B8-DEA2-489E-B9A9-4A4B0E78B649}" srcOrd="0" destOrd="0" presId="urn:microsoft.com/office/officeart/2016/7/layout/RepeatingBendingProcessNew"/>
    <dgm:cxn modelId="{9890F777-BF68-4606-B49B-2F67D6B627FE}" srcId="{390D6607-DCD3-4346-84E0-CDFBF54385E4}" destId="{C4F0EB70-3FED-4109-A746-41E7155D84DA}" srcOrd="2" destOrd="0" parTransId="{E990706E-7989-481C-884B-2648FAD45E61}" sibTransId="{F45E6394-CA5B-46C9-A2CD-4D299DA80D40}"/>
    <dgm:cxn modelId="{9167E586-7058-45BD-A9F7-27FF5FFBC4EC}" type="presOf" srcId="{CEDF7BD0-8823-4DD8-BFAB-C8F98CF9D711}" destId="{899C776E-BE9E-47BE-9011-6DB8E0AFA64C}" srcOrd="0" destOrd="0" presId="urn:microsoft.com/office/officeart/2016/7/layout/RepeatingBendingProcessNew"/>
    <dgm:cxn modelId="{DC50318C-1219-4DDA-86E5-7C3B46BE177C}" srcId="{390D6607-DCD3-4346-84E0-CDFBF54385E4}" destId="{DAEF6312-80A2-4541-B9A2-6A3E9E4F5FC4}" srcOrd="1" destOrd="0" parTransId="{E22FA3E8-115A-41A9-8E1D-5E0312200ECE}" sibTransId="{83287234-DEE6-4886-8397-927D70AD086F}"/>
    <dgm:cxn modelId="{34064C8D-C136-4781-AC94-4D432290B217}" srcId="{390D6607-DCD3-4346-84E0-CDFBF54385E4}" destId="{C52A2BB6-C3FD-40F3-B3CF-DF6CE18640D0}" srcOrd="3" destOrd="0" parTransId="{2DA0D840-558D-405A-ABD5-B9C63060169B}" sibTransId="{112622D0-57E9-4CC1-B977-E0BF57F1DDBC}"/>
    <dgm:cxn modelId="{D41FEDA0-5912-4658-8FAA-D476F200DC23}" type="presOf" srcId="{78B50966-EC17-4F19-9103-43AC979D97B5}" destId="{391A5E46-F59F-46EC-9944-01EA789CA106}" srcOrd="0" destOrd="0" presId="urn:microsoft.com/office/officeart/2016/7/layout/RepeatingBendingProcessNew"/>
    <dgm:cxn modelId="{2CC9D0A6-B425-4E9D-B537-6A45ABDFEF28}" type="presOf" srcId="{83287234-DEE6-4886-8397-927D70AD086F}" destId="{361A6A6A-B061-4570-9A95-AFE66AF9FF0A}" srcOrd="1" destOrd="0" presId="urn:microsoft.com/office/officeart/2016/7/layout/RepeatingBendingProcessNew"/>
    <dgm:cxn modelId="{F41B0FC1-DB48-43D2-8CBD-AC6746FEAE9C}" type="presOf" srcId="{DAEF6312-80A2-4541-B9A2-6A3E9E4F5FC4}" destId="{765D5543-DDB0-4F2B-B5AF-01C1286EBEF3}" srcOrd="0" destOrd="0" presId="urn:microsoft.com/office/officeart/2016/7/layout/RepeatingBendingProcessNew"/>
    <dgm:cxn modelId="{DF78EEC1-3368-439D-B2C5-4E110DED3680}" type="presOf" srcId="{112622D0-57E9-4CC1-B977-E0BF57F1DDBC}" destId="{0ED17869-9D48-4609-86C2-AB7535342DC7}" srcOrd="1" destOrd="0" presId="urn:microsoft.com/office/officeart/2016/7/layout/RepeatingBendingProcessNew"/>
    <dgm:cxn modelId="{3C953EC6-18F8-4F39-BE16-89CC96D477A8}" srcId="{390D6607-DCD3-4346-84E0-CDFBF54385E4}" destId="{78B50966-EC17-4F19-9103-43AC979D97B5}" srcOrd="4" destOrd="0" parTransId="{CEB74C4A-9C30-4E4D-AAB6-C518F86D8C8F}" sibTransId="{A1775095-9E84-4F7C-ADB5-708381F4ABE0}"/>
    <dgm:cxn modelId="{1F8DF7C8-D318-4EB2-A985-EE06D5D67B34}" type="presOf" srcId="{82117167-A1E1-47DD-8289-D8865373B117}" destId="{CB01BF6F-1E41-43DE-9E65-378E30E030BC}" srcOrd="1" destOrd="0" presId="urn:microsoft.com/office/officeart/2016/7/layout/RepeatingBendingProcessNew"/>
    <dgm:cxn modelId="{9DBA9CCD-40E5-439F-B4A3-DD5F7A4E7617}" type="presOf" srcId="{F45E6394-CA5B-46C9-A2CD-4D299DA80D40}" destId="{28021D12-F698-4A2E-87C2-036267518933}" srcOrd="0" destOrd="0" presId="urn:microsoft.com/office/officeart/2016/7/layout/RepeatingBendingProcessNew"/>
    <dgm:cxn modelId="{B83142DA-C27A-48F2-8D9E-425B208A159B}" type="presOf" srcId="{C4F0EB70-3FED-4109-A746-41E7155D84DA}" destId="{9E2734F0-AE69-459A-AFD5-8136911B966E}" srcOrd="0" destOrd="0" presId="urn:microsoft.com/office/officeart/2016/7/layout/RepeatingBendingProcessNew"/>
    <dgm:cxn modelId="{E54983DB-40F1-49EB-B05D-365647D3E118}" type="presOf" srcId="{A1775095-9E84-4F7C-ADB5-708381F4ABE0}" destId="{471364A2-3CBB-41A8-939E-EF91D8FCDD6F}" srcOrd="0" destOrd="0" presId="urn:microsoft.com/office/officeart/2016/7/layout/RepeatingBendingProcessNew"/>
    <dgm:cxn modelId="{171892E7-6383-41D1-AEF3-B7393817DEC6}" type="presOf" srcId="{A1775095-9E84-4F7C-ADB5-708381F4ABE0}" destId="{93B0AA18-9A63-476D-AED3-CB665C77507B}" srcOrd="1" destOrd="0" presId="urn:microsoft.com/office/officeart/2016/7/layout/RepeatingBendingProcessNew"/>
    <dgm:cxn modelId="{5EA430EC-ED7E-48C1-AA37-6382A00AE5D2}" type="presOf" srcId="{83287234-DEE6-4886-8397-927D70AD086F}" destId="{A0CACCAC-09A9-4449-9D7F-6F3A4AD4F10E}" srcOrd="0" destOrd="0" presId="urn:microsoft.com/office/officeart/2016/7/layout/RepeatingBendingProcessNew"/>
    <dgm:cxn modelId="{689081ED-866F-402C-9A53-F9CFE46B5BE8}" type="presOf" srcId="{F45E6394-CA5B-46C9-A2CD-4D299DA80D40}" destId="{2A9EE884-A5A1-4CFD-A28E-0B48BDA8A5A0}" srcOrd="1" destOrd="0" presId="urn:microsoft.com/office/officeart/2016/7/layout/RepeatingBendingProcessNew"/>
    <dgm:cxn modelId="{244454F0-BC1C-427E-A952-6A43574B39D9}" type="presOf" srcId="{7F234E2A-3646-4DAC-AD44-78267506C5FD}" destId="{FDE71732-89A6-44C8-8427-3CCBF0FD4468}" srcOrd="0" destOrd="0" presId="urn:microsoft.com/office/officeart/2016/7/layout/RepeatingBendingProcessNew"/>
    <dgm:cxn modelId="{F756DCFB-83A7-49A9-BF43-FCB0D222D210}" type="presOf" srcId="{C52A2BB6-C3FD-40F3-B3CF-DF6CE18640D0}" destId="{184648BA-78F4-4FBF-8F88-B03245E70215}" srcOrd="0" destOrd="0" presId="urn:microsoft.com/office/officeart/2016/7/layout/RepeatingBendingProcessNew"/>
    <dgm:cxn modelId="{C0CE3434-F90B-4B28-9C95-1EC440661B07}" type="presParOf" srcId="{F867EC53-5EB5-4343-91F7-9F3E72D909BF}" destId="{FA7AFE48-6BD5-4958-B31A-C4CD7510B5E8}" srcOrd="0" destOrd="0" presId="urn:microsoft.com/office/officeart/2016/7/layout/RepeatingBendingProcessNew"/>
    <dgm:cxn modelId="{7D55D3E2-97C5-44DF-B64C-AAF848C616C1}" type="presParOf" srcId="{F867EC53-5EB5-4343-91F7-9F3E72D909BF}" destId="{E1BBD6C9-0857-4172-BFEE-B9979B41F4A8}" srcOrd="1" destOrd="0" presId="urn:microsoft.com/office/officeart/2016/7/layout/RepeatingBendingProcessNew"/>
    <dgm:cxn modelId="{F3756042-917D-4CAB-8970-3AC23EE76FA6}" type="presParOf" srcId="{E1BBD6C9-0857-4172-BFEE-B9979B41F4A8}" destId="{CB01BF6F-1E41-43DE-9E65-378E30E030BC}" srcOrd="0" destOrd="0" presId="urn:microsoft.com/office/officeart/2016/7/layout/RepeatingBendingProcessNew"/>
    <dgm:cxn modelId="{FAE24A48-FB28-4EE5-87A2-5A12558E6409}" type="presParOf" srcId="{F867EC53-5EB5-4343-91F7-9F3E72D909BF}" destId="{765D5543-DDB0-4F2B-B5AF-01C1286EBEF3}" srcOrd="2" destOrd="0" presId="urn:microsoft.com/office/officeart/2016/7/layout/RepeatingBendingProcessNew"/>
    <dgm:cxn modelId="{947F87BA-5B31-4544-9FA9-95B0E7186AA3}" type="presParOf" srcId="{F867EC53-5EB5-4343-91F7-9F3E72D909BF}" destId="{A0CACCAC-09A9-4449-9D7F-6F3A4AD4F10E}" srcOrd="3" destOrd="0" presId="urn:microsoft.com/office/officeart/2016/7/layout/RepeatingBendingProcessNew"/>
    <dgm:cxn modelId="{4CD7B745-176F-4BD5-B3F2-E6D09BF76C3B}" type="presParOf" srcId="{A0CACCAC-09A9-4449-9D7F-6F3A4AD4F10E}" destId="{361A6A6A-B061-4570-9A95-AFE66AF9FF0A}" srcOrd="0" destOrd="0" presId="urn:microsoft.com/office/officeart/2016/7/layout/RepeatingBendingProcessNew"/>
    <dgm:cxn modelId="{7B031E96-49B7-41A5-9003-5729B795CBA9}" type="presParOf" srcId="{F867EC53-5EB5-4343-91F7-9F3E72D909BF}" destId="{9E2734F0-AE69-459A-AFD5-8136911B966E}" srcOrd="4" destOrd="0" presId="urn:microsoft.com/office/officeart/2016/7/layout/RepeatingBendingProcessNew"/>
    <dgm:cxn modelId="{8ED9EC00-DF8A-440D-9B13-734273BA1D5B}" type="presParOf" srcId="{F867EC53-5EB5-4343-91F7-9F3E72D909BF}" destId="{28021D12-F698-4A2E-87C2-036267518933}" srcOrd="5" destOrd="0" presId="urn:microsoft.com/office/officeart/2016/7/layout/RepeatingBendingProcessNew"/>
    <dgm:cxn modelId="{DED98FCC-D590-4233-966F-8C9A6A5E4E43}" type="presParOf" srcId="{28021D12-F698-4A2E-87C2-036267518933}" destId="{2A9EE884-A5A1-4CFD-A28E-0B48BDA8A5A0}" srcOrd="0" destOrd="0" presId="urn:microsoft.com/office/officeart/2016/7/layout/RepeatingBendingProcessNew"/>
    <dgm:cxn modelId="{DE544DCE-FBC9-4CBD-AFB3-54C47F31479D}" type="presParOf" srcId="{F867EC53-5EB5-4343-91F7-9F3E72D909BF}" destId="{184648BA-78F4-4FBF-8F88-B03245E70215}" srcOrd="6" destOrd="0" presId="urn:microsoft.com/office/officeart/2016/7/layout/RepeatingBendingProcessNew"/>
    <dgm:cxn modelId="{980EDF7A-FBA9-46B0-B828-C7743E361F0B}" type="presParOf" srcId="{F867EC53-5EB5-4343-91F7-9F3E72D909BF}" destId="{40A82C53-F09D-4871-B8C7-45D02407544C}" srcOrd="7" destOrd="0" presId="urn:microsoft.com/office/officeart/2016/7/layout/RepeatingBendingProcessNew"/>
    <dgm:cxn modelId="{9564F414-041E-466E-800E-B4898128B00F}" type="presParOf" srcId="{40A82C53-F09D-4871-B8C7-45D02407544C}" destId="{0ED17869-9D48-4609-86C2-AB7535342DC7}" srcOrd="0" destOrd="0" presId="urn:microsoft.com/office/officeart/2016/7/layout/RepeatingBendingProcessNew"/>
    <dgm:cxn modelId="{42AB74CF-B71E-4CB6-BE10-E5937E8C8C81}" type="presParOf" srcId="{F867EC53-5EB5-4343-91F7-9F3E72D909BF}" destId="{391A5E46-F59F-46EC-9944-01EA789CA106}" srcOrd="8" destOrd="0" presId="urn:microsoft.com/office/officeart/2016/7/layout/RepeatingBendingProcessNew"/>
    <dgm:cxn modelId="{B6C277E6-9A86-4FE7-84B7-00AEB24BCE84}" type="presParOf" srcId="{F867EC53-5EB5-4343-91F7-9F3E72D909BF}" destId="{471364A2-3CBB-41A8-939E-EF91D8FCDD6F}" srcOrd="9" destOrd="0" presId="urn:microsoft.com/office/officeart/2016/7/layout/RepeatingBendingProcessNew"/>
    <dgm:cxn modelId="{E148AEA8-36CF-4295-BE9C-7DC699A75E7D}" type="presParOf" srcId="{471364A2-3CBB-41A8-939E-EF91D8FCDD6F}" destId="{93B0AA18-9A63-476D-AED3-CB665C77507B}" srcOrd="0" destOrd="0" presId="urn:microsoft.com/office/officeart/2016/7/layout/RepeatingBendingProcessNew"/>
    <dgm:cxn modelId="{21E3CCD5-7741-4A58-9E83-EF4096D0C06C}" type="presParOf" srcId="{F867EC53-5EB5-4343-91F7-9F3E72D909BF}" destId="{899C776E-BE9E-47BE-9011-6DB8E0AFA64C}" srcOrd="10" destOrd="0" presId="urn:microsoft.com/office/officeart/2016/7/layout/RepeatingBendingProcessNew"/>
    <dgm:cxn modelId="{FCA5C553-4ADA-4C59-B3AC-3789E92FAE96}" type="presParOf" srcId="{F867EC53-5EB5-4343-91F7-9F3E72D909BF}" destId="{B89C24B8-DEA2-489E-B9A9-4A4B0E78B649}" srcOrd="11" destOrd="0" presId="urn:microsoft.com/office/officeart/2016/7/layout/RepeatingBendingProcessNew"/>
    <dgm:cxn modelId="{937856AE-5866-4E38-BBF4-D81351634787}" type="presParOf" srcId="{B89C24B8-DEA2-489E-B9A9-4A4B0E78B649}" destId="{5C22D9CE-05F0-4A5D-B99E-D541FCEDC7CB}" srcOrd="0" destOrd="0" presId="urn:microsoft.com/office/officeart/2016/7/layout/RepeatingBendingProcessNew"/>
    <dgm:cxn modelId="{19A46E4E-0B05-410D-AFE0-C9FE17F23CBC}" type="presParOf" srcId="{F867EC53-5EB5-4343-91F7-9F3E72D909BF}" destId="{FDE71732-89A6-44C8-8427-3CCBF0FD4468}" srcOrd="12" destOrd="0" presId="urn:microsoft.com/office/officeart/2016/7/layout/RepeatingBendingProcessNew"/>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E0483F-0E48-437C-A109-81DD94BA2EDE}">
      <dsp:nvSpPr>
        <dsp:cNvPr id="0" name=""/>
        <dsp:cNvSpPr/>
      </dsp:nvSpPr>
      <dsp:spPr>
        <a:xfrm>
          <a:off x="1374231" y="915453"/>
          <a:ext cx="738808" cy="73880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6F3ED0F-BB7F-4E79-9656-65955D7687F2}">
      <dsp:nvSpPr>
        <dsp:cNvPr id="0" name=""/>
        <dsp:cNvSpPr/>
      </dsp:nvSpPr>
      <dsp:spPr>
        <a:xfrm>
          <a:off x="0" y="1570472"/>
          <a:ext cx="3484319" cy="6772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pPr>
          <a:r>
            <a:rPr lang="nl-NL" sz="2800" kern="1200" dirty="0">
              <a:hlinkClick xmlns:r="http://schemas.openxmlformats.org/officeDocument/2006/relationships" r:id="rId3"/>
            </a:rPr>
            <a:t>digicoach@febelfin.be</a:t>
          </a:r>
          <a:endParaRPr lang="en-US" sz="2800" kern="1200" dirty="0"/>
        </a:p>
      </dsp:txBody>
      <dsp:txXfrm>
        <a:off x="0" y="1570472"/>
        <a:ext cx="3484319" cy="6772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BBD6C9-0857-4172-BFEE-B9979B41F4A8}">
      <dsp:nvSpPr>
        <dsp:cNvPr id="0" name=""/>
        <dsp:cNvSpPr/>
      </dsp:nvSpPr>
      <dsp:spPr>
        <a:xfrm>
          <a:off x="2154421" y="1157826"/>
          <a:ext cx="463735" cy="91440"/>
        </a:xfrm>
        <a:custGeom>
          <a:avLst/>
          <a:gdLst/>
          <a:ahLst/>
          <a:cxnLst/>
          <a:rect l="0" t="0" r="0" b="0"/>
          <a:pathLst>
            <a:path>
              <a:moveTo>
                <a:pt x="0" y="45720"/>
              </a:moveTo>
              <a:lnTo>
                <a:pt x="463735" y="45720"/>
              </a:lnTo>
            </a:path>
          </a:pathLst>
        </a:custGeom>
        <a:noFill/>
        <a:ln w="9525" cap="flat" cmpd="sng" algn="ctr">
          <a:solidFill>
            <a:schemeClr val="accent1">
              <a:shade val="90000"/>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2373931" y="1201071"/>
        <a:ext cx="24716" cy="4948"/>
      </dsp:txXfrm>
    </dsp:sp>
    <dsp:sp modelId="{FA7AFE48-6BD5-4958-B31A-C4CD7510B5E8}">
      <dsp:nvSpPr>
        <dsp:cNvPr id="0" name=""/>
        <dsp:cNvSpPr/>
      </dsp:nvSpPr>
      <dsp:spPr>
        <a:xfrm>
          <a:off x="6935" y="558760"/>
          <a:ext cx="2149286" cy="1289572"/>
        </a:xfrm>
        <a:prstGeom prst="rect">
          <a:avLst/>
        </a:prstGeom>
        <a:solidFill>
          <a:schemeClr val="accent1">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5317" tIns="110549" rIns="105317" bIns="110549" numCol="1" spcCol="1270" anchor="ctr" anchorCtr="0">
          <a:noAutofit/>
        </a:bodyPr>
        <a:lstStyle/>
        <a:p>
          <a:pPr marL="0" lvl="0" indent="0" algn="ctr" defTabSz="800100">
            <a:lnSpc>
              <a:spcPct val="90000"/>
            </a:lnSpc>
            <a:spcBef>
              <a:spcPct val="0"/>
            </a:spcBef>
            <a:spcAft>
              <a:spcPct val="35000"/>
            </a:spcAft>
            <a:buNone/>
          </a:pPr>
          <a:r>
            <a:rPr lang="fr-FR" sz="1800" kern="1200">
              <a:latin typeface="Anton" pitchFamily="2" charset="0"/>
            </a:rPr>
            <a:t>Gratis</a:t>
          </a:r>
          <a:endParaRPr lang="en-US" sz="1800" kern="1200" dirty="0">
            <a:latin typeface="Anton" pitchFamily="2" charset="0"/>
          </a:endParaRPr>
        </a:p>
      </dsp:txBody>
      <dsp:txXfrm>
        <a:off x="6935" y="558760"/>
        <a:ext cx="2149286" cy="1289572"/>
      </dsp:txXfrm>
    </dsp:sp>
    <dsp:sp modelId="{A0CACCAC-09A9-4449-9D7F-6F3A4AD4F10E}">
      <dsp:nvSpPr>
        <dsp:cNvPr id="0" name=""/>
        <dsp:cNvSpPr/>
      </dsp:nvSpPr>
      <dsp:spPr>
        <a:xfrm>
          <a:off x="4798044" y="1157826"/>
          <a:ext cx="463735" cy="91440"/>
        </a:xfrm>
        <a:custGeom>
          <a:avLst/>
          <a:gdLst/>
          <a:ahLst/>
          <a:cxnLst/>
          <a:rect l="0" t="0" r="0" b="0"/>
          <a:pathLst>
            <a:path>
              <a:moveTo>
                <a:pt x="0" y="45720"/>
              </a:moveTo>
              <a:lnTo>
                <a:pt x="463735" y="45720"/>
              </a:lnTo>
            </a:path>
          </a:pathLst>
        </a:custGeom>
        <a:noFill/>
        <a:ln w="9525" cap="flat" cmpd="sng" algn="ctr">
          <a:solidFill>
            <a:schemeClr val="accent1">
              <a:shade val="90000"/>
              <a:hueOff val="125037"/>
              <a:satOff val="-2309"/>
              <a:lumOff val="10709"/>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5017554" y="1201071"/>
        <a:ext cx="24716" cy="4948"/>
      </dsp:txXfrm>
    </dsp:sp>
    <dsp:sp modelId="{765D5543-DDB0-4F2B-B5AF-01C1286EBEF3}">
      <dsp:nvSpPr>
        <dsp:cNvPr id="0" name=""/>
        <dsp:cNvSpPr/>
      </dsp:nvSpPr>
      <dsp:spPr>
        <a:xfrm>
          <a:off x="2650557" y="558760"/>
          <a:ext cx="2149286" cy="1289572"/>
        </a:xfrm>
        <a:prstGeom prst="rect">
          <a:avLst/>
        </a:prstGeom>
        <a:solidFill>
          <a:schemeClr val="accent1">
            <a:shade val="50000"/>
            <a:hueOff val="103268"/>
            <a:satOff val="-2160"/>
            <a:lumOff val="1201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5317" tIns="110549" rIns="105317" bIns="110549" numCol="1" spcCol="1270" anchor="ctr" anchorCtr="0">
          <a:noAutofit/>
        </a:bodyPr>
        <a:lstStyle/>
        <a:p>
          <a:pPr marL="0" lvl="0" indent="0" algn="ctr" defTabSz="800100">
            <a:lnSpc>
              <a:spcPct val="90000"/>
            </a:lnSpc>
            <a:spcBef>
              <a:spcPct val="0"/>
            </a:spcBef>
            <a:spcAft>
              <a:spcPct val="35000"/>
            </a:spcAft>
            <a:buNone/>
          </a:pPr>
          <a:r>
            <a:rPr lang="fr-FR" sz="1800" kern="1200">
              <a:latin typeface="Anton" pitchFamily="2" charset="0"/>
            </a:rPr>
            <a:t>Geen voorafgaande kennis vereist</a:t>
          </a:r>
          <a:endParaRPr lang="en-US" sz="1800" kern="1200" dirty="0">
            <a:latin typeface="Anton" pitchFamily="2" charset="0"/>
          </a:endParaRPr>
        </a:p>
      </dsp:txBody>
      <dsp:txXfrm>
        <a:off x="2650557" y="558760"/>
        <a:ext cx="2149286" cy="1289572"/>
      </dsp:txXfrm>
    </dsp:sp>
    <dsp:sp modelId="{28021D12-F698-4A2E-87C2-036267518933}">
      <dsp:nvSpPr>
        <dsp:cNvPr id="0" name=""/>
        <dsp:cNvSpPr/>
      </dsp:nvSpPr>
      <dsp:spPr>
        <a:xfrm>
          <a:off x="7441667" y="1157826"/>
          <a:ext cx="463735" cy="91440"/>
        </a:xfrm>
        <a:custGeom>
          <a:avLst/>
          <a:gdLst/>
          <a:ahLst/>
          <a:cxnLst/>
          <a:rect l="0" t="0" r="0" b="0"/>
          <a:pathLst>
            <a:path>
              <a:moveTo>
                <a:pt x="0" y="45720"/>
              </a:moveTo>
              <a:lnTo>
                <a:pt x="463735" y="45720"/>
              </a:lnTo>
            </a:path>
          </a:pathLst>
        </a:custGeom>
        <a:noFill/>
        <a:ln w="9525" cap="flat" cmpd="sng" algn="ctr">
          <a:solidFill>
            <a:schemeClr val="accent1">
              <a:shade val="90000"/>
              <a:hueOff val="250074"/>
              <a:satOff val="-4618"/>
              <a:lumOff val="21418"/>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7661176" y="1201071"/>
        <a:ext cx="24716" cy="4948"/>
      </dsp:txXfrm>
    </dsp:sp>
    <dsp:sp modelId="{9E2734F0-AE69-459A-AFD5-8136911B966E}">
      <dsp:nvSpPr>
        <dsp:cNvPr id="0" name=""/>
        <dsp:cNvSpPr/>
      </dsp:nvSpPr>
      <dsp:spPr>
        <a:xfrm>
          <a:off x="5294180" y="558760"/>
          <a:ext cx="2149286" cy="1289572"/>
        </a:xfrm>
        <a:prstGeom prst="rect">
          <a:avLst/>
        </a:prstGeom>
        <a:solidFill>
          <a:schemeClr val="accent1">
            <a:shade val="50000"/>
            <a:hueOff val="206535"/>
            <a:satOff val="-4320"/>
            <a:lumOff val="2403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5317" tIns="110549" rIns="105317" bIns="110549" numCol="1" spcCol="1270" anchor="ctr" anchorCtr="0">
          <a:noAutofit/>
        </a:bodyPr>
        <a:lstStyle/>
        <a:p>
          <a:pPr marL="0" lvl="0" indent="0" algn="ctr" defTabSz="800100">
            <a:lnSpc>
              <a:spcPct val="90000"/>
            </a:lnSpc>
            <a:spcBef>
              <a:spcPct val="0"/>
            </a:spcBef>
            <a:spcAft>
              <a:spcPct val="35000"/>
            </a:spcAft>
            <a:buNone/>
          </a:pPr>
          <a:r>
            <a:rPr lang="fr-FR" sz="1800" kern="1200">
              <a:latin typeface="Anton" pitchFamily="2" charset="0"/>
            </a:rPr>
            <a:t>Beschikbaar op het platform van Febelfin Academy</a:t>
          </a:r>
          <a:endParaRPr lang="en-US" sz="1800" kern="1200" dirty="0">
            <a:latin typeface="Anton" pitchFamily="2" charset="0"/>
          </a:endParaRPr>
        </a:p>
      </dsp:txBody>
      <dsp:txXfrm>
        <a:off x="5294180" y="558760"/>
        <a:ext cx="2149286" cy="1289572"/>
      </dsp:txXfrm>
    </dsp:sp>
    <dsp:sp modelId="{40A82C53-F09D-4871-B8C7-45D02407544C}">
      <dsp:nvSpPr>
        <dsp:cNvPr id="0" name=""/>
        <dsp:cNvSpPr/>
      </dsp:nvSpPr>
      <dsp:spPr>
        <a:xfrm>
          <a:off x="1081578" y="1846532"/>
          <a:ext cx="7930867" cy="463735"/>
        </a:xfrm>
        <a:custGeom>
          <a:avLst/>
          <a:gdLst/>
          <a:ahLst/>
          <a:cxnLst/>
          <a:rect l="0" t="0" r="0" b="0"/>
          <a:pathLst>
            <a:path>
              <a:moveTo>
                <a:pt x="7930867" y="0"/>
              </a:moveTo>
              <a:lnTo>
                <a:pt x="7930867" y="248967"/>
              </a:lnTo>
              <a:lnTo>
                <a:pt x="0" y="248967"/>
              </a:lnTo>
              <a:lnTo>
                <a:pt x="0" y="463735"/>
              </a:lnTo>
            </a:path>
          </a:pathLst>
        </a:custGeom>
        <a:noFill/>
        <a:ln w="9525" cap="flat" cmpd="sng" algn="ctr">
          <a:solidFill>
            <a:schemeClr val="accent1">
              <a:shade val="90000"/>
              <a:hueOff val="375112"/>
              <a:satOff val="-6927"/>
              <a:lumOff val="32127"/>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4848356" y="2075925"/>
        <a:ext cx="397312" cy="4948"/>
      </dsp:txXfrm>
    </dsp:sp>
    <dsp:sp modelId="{184648BA-78F4-4FBF-8F88-B03245E70215}">
      <dsp:nvSpPr>
        <dsp:cNvPr id="0" name=""/>
        <dsp:cNvSpPr/>
      </dsp:nvSpPr>
      <dsp:spPr>
        <a:xfrm>
          <a:off x="7937803" y="558760"/>
          <a:ext cx="2149286" cy="1289572"/>
        </a:xfrm>
        <a:prstGeom prst="rect">
          <a:avLst/>
        </a:prstGeom>
        <a:solidFill>
          <a:schemeClr val="accent1">
            <a:shade val="50000"/>
            <a:hueOff val="309803"/>
            <a:satOff val="-6480"/>
            <a:lumOff val="3605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5317" tIns="110549" rIns="105317" bIns="110549" numCol="1" spcCol="1270" anchor="ctr" anchorCtr="0">
          <a:noAutofit/>
        </a:bodyPr>
        <a:lstStyle/>
        <a:p>
          <a:pPr marL="0" lvl="0" indent="0" algn="ctr" defTabSz="800100">
            <a:lnSpc>
              <a:spcPct val="90000"/>
            </a:lnSpc>
            <a:spcBef>
              <a:spcPct val="0"/>
            </a:spcBef>
            <a:spcAft>
              <a:spcPct val="35000"/>
            </a:spcAft>
            <a:buNone/>
          </a:pPr>
          <a:r>
            <a:rPr lang="fr-FR" sz="1800" kern="1200">
              <a:latin typeface="Anton" pitchFamily="2" charset="0"/>
            </a:rPr>
            <a:t>Certificaat van Febelfin Academy</a:t>
          </a:r>
          <a:endParaRPr lang="en-US" sz="1800" kern="1200" dirty="0">
            <a:latin typeface="Anton" pitchFamily="2" charset="0"/>
          </a:endParaRPr>
        </a:p>
      </dsp:txBody>
      <dsp:txXfrm>
        <a:off x="7937803" y="558760"/>
        <a:ext cx="2149286" cy="1289572"/>
      </dsp:txXfrm>
    </dsp:sp>
    <dsp:sp modelId="{471364A2-3CBB-41A8-939E-EF91D8FCDD6F}">
      <dsp:nvSpPr>
        <dsp:cNvPr id="0" name=""/>
        <dsp:cNvSpPr/>
      </dsp:nvSpPr>
      <dsp:spPr>
        <a:xfrm>
          <a:off x="2154421" y="2941733"/>
          <a:ext cx="463735" cy="91440"/>
        </a:xfrm>
        <a:custGeom>
          <a:avLst/>
          <a:gdLst/>
          <a:ahLst/>
          <a:cxnLst/>
          <a:rect l="0" t="0" r="0" b="0"/>
          <a:pathLst>
            <a:path>
              <a:moveTo>
                <a:pt x="0" y="45720"/>
              </a:moveTo>
              <a:lnTo>
                <a:pt x="463735" y="45720"/>
              </a:lnTo>
            </a:path>
          </a:pathLst>
        </a:custGeom>
        <a:noFill/>
        <a:ln w="9525" cap="flat" cmpd="sng" algn="ctr">
          <a:solidFill>
            <a:schemeClr val="accent1">
              <a:shade val="90000"/>
              <a:hueOff val="250074"/>
              <a:satOff val="-4618"/>
              <a:lumOff val="21418"/>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2373931" y="2984979"/>
        <a:ext cx="24716" cy="4948"/>
      </dsp:txXfrm>
    </dsp:sp>
    <dsp:sp modelId="{391A5E46-F59F-46EC-9944-01EA789CA106}">
      <dsp:nvSpPr>
        <dsp:cNvPr id="0" name=""/>
        <dsp:cNvSpPr/>
      </dsp:nvSpPr>
      <dsp:spPr>
        <a:xfrm>
          <a:off x="6935" y="2342667"/>
          <a:ext cx="2149286" cy="1289572"/>
        </a:xfrm>
        <a:prstGeom prst="rect">
          <a:avLst/>
        </a:prstGeom>
        <a:solidFill>
          <a:schemeClr val="accent1">
            <a:shade val="50000"/>
            <a:hueOff val="309803"/>
            <a:satOff val="-6480"/>
            <a:lumOff val="3605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5317" tIns="110549" rIns="105317" bIns="110549" numCol="1" spcCol="1270" anchor="ctr" anchorCtr="0">
          <a:noAutofit/>
        </a:bodyPr>
        <a:lstStyle/>
        <a:p>
          <a:pPr marL="0" lvl="0" indent="0" algn="ctr" defTabSz="800100">
            <a:lnSpc>
              <a:spcPct val="90000"/>
            </a:lnSpc>
            <a:spcBef>
              <a:spcPct val="0"/>
            </a:spcBef>
            <a:spcAft>
              <a:spcPct val="35000"/>
            </a:spcAft>
            <a:buNone/>
          </a:pPr>
          <a:r>
            <a:rPr lang="fr-FR" sz="1800" kern="1200">
              <a:latin typeface="Anton" pitchFamily="2" charset="0"/>
            </a:rPr>
            <a:t>Voor iedereen: zowel vrijwilligers als professionelen</a:t>
          </a:r>
          <a:endParaRPr lang="en-US" sz="1800" kern="1200" dirty="0">
            <a:latin typeface="Anton" pitchFamily="2" charset="0"/>
          </a:endParaRPr>
        </a:p>
      </dsp:txBody>
      <dsp:txXfrm>
        <a:off x="6935" y="2342667"/>
        <a:ext cx="2149286" cy="1289572"/>
      </dsp:txXfrm>
    </dsp:sp>
    <dsp:sp modelId="{B89C24B8-DEA2-489E-B9A9-4A4B0E78B649}">
      <dsp:nvSpPr>
        <dsp:cNvPr id="0" name=""/>
        <dsp:cNvSpPr/>
      </dsp:nvSpPr>
      <dsp:spPr>
        <a:xfrm>
          <a:off x="4798044" y="2941733"/>
          <a:ext cx="463735" cy="91440"/>
        </a:xfrm>
        <a:custGeom>
          <a:avLst/>
          <a:gdLst/>
          <a:ahLst/>
          <a:cxnLst/>
          <a:rect l="0" t="0" r="0" b="0"/>
          <a:pathLst>
            <a:path>
              <a:moveTo>
                <a:pt x="0" y="45720"/>
              </a:moveTo>
              <a:lnTo>
                <a:pt x="463735" y="45720"/>
              </a:lnTo>
            </a:path>
          </a:pathLst>
        </a:custGeom>
        <a:noFill/>
        <a:ln w="9525" cap="flat" cmpd="sng" algn="ctr">
          <a:solidFill>
            <a:schemeClr val="accent1">
              <a:shade val="90000"/>
              <a:hueOff val="125037"/>
              <a:satOff val="-2309"/>
              <a:lumOff val="10709"/>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5017554" y="2984979"/>
        <a:ext cx="24716" cy="4948"/>
      </dsp:txXfrm>
    </dsp:sp>
    <dsp:sp modelId="{899C776E-BE9E-47BE-9011-6DB8E0AFA64C}">
      <dsp:nvSpPr>
        <dsp:cNvPr id="0" name=""/>
        <dsp:cNvSpPr/>
      </dsp:nvSpPr>
      <dsp:spPr>
        <a:xfrm>
          <a:off x="2650557" y="2342667"/>
          <a:ext cx="2149286" cy="1289572"/>
        </a:xfrm>
        <a:prstGeom prst="rect">
          <a:avLst/>
        </a:prstGeom>
        <a:solidFill>
          <a:schemeClr val="accent1">
            <a:shade val="50000"/>
            <a:hueOff val="206535"/>
            <a:satOff val="-4320"/>
            <a:lumOff val="2403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5317" tIns="110549" rIns="105317" bIns="110549" numCol="1" spcCol="1270" anchor="ctr" anchorCtr="0">
          <a:noAutofit/>
        </a:bodyPr>
        <a:lstStyle/>
        <a:p>
          <a:pPr marL="0" lvl="0" indent="0" algn="ctr" defTabSz="800100">
            <a:lnSpc>
              <a:spcPct val="90000"/>
            </a:lnSpc>
            <a:spcBef>
              <a:spcPct val="0"/>
            </a:spcBef>
            <a:spcAft>
              <a:spcPct val="35000"/>
            </a:spcAft>
            <a:buNone/>
          </a:pPr>
          <a:r>
            <a:rPr lang="fr-FR" sz="1800" kern="1200">
              <a:latin typeface="Anton" pitchFamily="2" charset="0"/>
            </a:rPr>
            <a:t>Permanente updates</a:t>
          </a:r>
          <a:endParaRPr lang="en-US" sz="1800" kern="1200" dirty="0">
            <a:latin typeface="Anton" pitchFamily="2" charset="0"/>
          </a:endParaRPr>
        </a:p>
      </dsp:txBody>
      <dsp:txXfrm>
        <a:off x="2650557" y="2342667"/>
        <a:ext cx="2149286" cy="1289572"/>
      </dsp:txXfrm>
    </dsp:sp>
    <dsp:sp modelId="{FDE71732-89A6-44C8-8427-3CCBF0FD4468}">
      <dsp:nvSpPr>
        <dsp:cNvPr id="0" name=""/>
        <dsp:cNvSpPr/>
      </dsp:nvSpPr>
      <dsp:spPr>
        <a:xfrm>
          <a:off x="5294180" y="2342667"/>
          <a:ext cx="2149286" cy="1289572"/>
        </a:xfrm>
        <a:prstGeom prst="rect">
          <a:avLst/>
        </a:prstGeom>
        <a:solidFill>
          <a:schemeClr val="accent1">
            <a:shade val="50000"/>
            <a:hueOff val="103268"/>
            <a:satOff val="-2160"/>
            <a:lumOff val="1201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5317" tIns="110549" rIns="105317" bIns="110549" numCol="1" spcCol="1270" anchor="ctr" anchorCtr="0">
          <a:noAutofit/>
        </a:bodyPr>
        <a:lstStyle/>
        <a:p>
          <a:pPr marL="0" lvl="0" indent="0" algn="ctr" defTabSz="800100">
            <a:lnSpc>
              <a:spcPct val="90000"/>
            </a:lnSpc>
            <a:spcBef>
              <a:spcPct val="0"/>
            </a:spcBef>
            <a:spcAft>
              <a:spcPct val="35000"/>
            </a:spcAft>
            <a:buNone/>
          </a:pPr>
          <a:r>
            <a:rPr lang="en-US" sz="1800" kern="1200">
              <a:latin typeface="Anton" pitchFamily="2" charset="0"/>
            </a:rPr>
            <a:t>Elk hoofdstuk bestaat uit concrete voorbeelden, video’s en oefeningen</a:t>
          </a:r>
          <a:endParaRPr lang="en-US" sz="1800" kern="1200" dirty="0">
            <a:latin typeface="Anton" pitchFamily="2" charset="0"/>
          </a:endParaRPr>
        </a:p>
      </dsp:txBody>
      <dsp:txXfrm>
        <a:off x="5294180" y="2342667"/>
        <a:ext cx="2149286" cy="1289572"/>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0DC861D5-9800-49C6-833E-28D6F74960CA}" type="datetimeFigureOut">
              <a:rPr lang="en-GB" smtClean="0"/>
              <a:t>19/11/2025</a:t>
            </a:fld>
            <a:endParaRPr lang="en-GB"/>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DD556681-2636-4229-A7AC-7BCBAA69782F}" type="slidenum">
              <a:rPr lang="en-GB" smtClean="0"/>
              <a:t>‹#›</a:t>
            </a:fld>
            <a:endParaRPr lang="en-GB"/>
          </a:p>
        </p:txBody>
      </p:sp>
    </p:spTree>
    <p:extLst>
      <p:ext uri="{BB962C8B-B14F-4D97-AF65-F5344CB8AC3E}">
        <p14:creationId xmlns:p14="http://schemas.microsoft.com/office/powerpoint/2010/main" val="11093926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mailto:verdacht@safeonweb.be"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20923B3-BFDF-4F83-9AAB-9841709C5A0B}" type="slidenum">
              <a:rPr lang="nl-BE" smtClean="0"/>
              <a:t>2</a:t>
            </a:fld>
            <a:endParaRPr lang="nl-BE"/>
          </a:p>
        </p:txBody>
      </p:sp>
    </p:spTree>
    <p:extLst>
      <p:ext uri="{BB962C8B-B14F-4D97-AF65-F5344CB8AC3E}">
        <p14:creationId xmlns:p14="http://schemas.microsoft.com/office/powerpoint/2010/main" val="6408181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2C50F-C255-FC09-B03F-FF9ED2A1A3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1C9AB4-48FC-668A-2CAC-8BFC890263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845F93-5900-9104-500C-2E1469C1DB46}"/>
              </a:ext>
            </a:extLst>
          </p:cNvPr>
          <p:cNvSpPr>
            <a:spLocks noGrp="1"/>
          </p:cNvSpPr>
          <p:nvPr>
            <p:ph type="body" idx="1"/>
          </p:nvPr>
        </p:nvSpPr>
        <p:spPr/>
        <p:txBody>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lang="en-GB"/>
              <a:t>Er </a:t>
            </a:r>
            <a:r>
              <a:rPr lang="en-GB" err="1"/>
              <a:t>bestaan</a:t>
            </a:r>
            <a:r>
              <a:rPr lang="en-GB"/>
              <a:t> </a:t>
            </a:r>
            <a:r>
              <a:rPr lang="en-GB" err="1"/>
              <a:t>verschillende</a:t>
            </a:r>
            <a:r>
              <a:rPr lang="en-GB"/>
              <a:t> types van </a:t>
            </a:r>
            <a:r>
              <a:rPr lang="en-GB" err="1"/>
              <a:t>oplichting</a:t>
            </a:r>
            <a:r>
              <a:rPr lang="en-GB"/>
              <a:t> </a:t>
            </a:r>
            <a:r>
              <a:rPr lang="en-GB" err="1"/>
              <a:t>zowel</a:t>
            </a:r>
            <a:r>
              <a:rPr lang="en-GB"/>
              <a:t> offline </a:t>
            </a:r>
            <a:r>
              <a:rPr lang="en-GB" err="1"/>
              <a:t>als</a:t>
            </a:r>
            <a:r>
              <a:rPr lang="en-GB"/>
              <a:t> online. We </a:t>
            </a:r>
            <a:r>
              <a:rPr lang="en-GB" err="1"/>
              <a:t>beginnen</a:t>
            </a:r>
            <a:r>
              <a:rPr lang="en-GB"/>
              <a:t> met phishing, de </a:t>
            </a:r>
            <a:r>
              <a:rPr lang="en-GB" err="1"/>
              <a:t>meest</a:t>
            </a:r>
            <a:r>
              <a:rPr lang="en-GB"/>
              <a:t> </a:t>
            </a:r>
            <a:r>
              <a:rPr lang="en-GB" err="1"/>
              <a:t>voorkomende</a:t>
            </a:r>
            <a:r>
              <a:rPr lang="en-GB"/>
              <a:t> </a:t>
            </a:r>
            <a:r>
              <a:rPr lang="en-GB" err="1"/>
              <a:t>fraudevorm</a:t>
            </a:r>
            <a:r>
              <a:rPr lang="en-GB"/>
              <a:t>.</a:t>
            </a:r>
          </a:p>
          <a:p>
            <a:pPr marL="0" marR="0" lvl="0" indent="0" algn="just" defTabSz="914400" rtl="0" eaLnBrk="1" fontAlgn="auto" latinLnBrk="0" hangingPunct="1">
              <a:lnSpc>
                <a:spcPct val="107000"/>
              </a:lnSpc>
              <a:spcBef>
                <a:spcPts val="0"/>
              </a:spcBef>
              <a:spcAft>
                <a:spcPts val="800"/>
              </a:spcAft>
              <a:buClrTx/>
              <a:buSzTx/>
              <a:buFontTx/>
              <a:buNone/>
              <a:tabLst/>
              <a:defRPr/>
            </a:pPr>
            <a:endParaRPr lang="en-GB"/>
          </a:p>
          <a:p>
            <a:pPr algn="just">
              <a:lnSpc>
                <a:spcPct val="107000"/>
              </a:lnSpc>
              <a:spcAft>
                <a:spcPts val="800"/>
              </a:spcAft>
            </a:pPr>
            <a:r>
              <a:rPr lang="nl-BE" sz="1200">
                <a:effectLst/>
                <a:latin typeface="Calibri" panose="020F0502020204030204" pitchFamily="34" charset="0"/>
                <a:ea typeface="Calibri" panose="020F0502020204030204" pitchFamily="34" charset="0"/>
                <a:cs typeface="Times New Roman" panose="02020603050405020304" pitchFamily="18" charset="0"/>
              </a:rPr>
              <a:t>Phishing is een fraudevorm waarbij fraudeurs zich voordoen als vertrouwde organisaties, zoals banken of overheidsinstellingen, om te proberen iemands bankrekening leeg te halen. Dit doen ze door een bericht per sms, per e-mail, of via sociale media te sturen. Dat bericht bevat een link en als je op deze link klikt, word je naar een valse website gebracht, bijvoorbeeld een valse online bankidentificatiepagina . Daar zal aan jou gevraagd worden om persoonlijke codes in te geven. Op het moment dat je dat doet, geef je je codes door aan internetcriminelen, die vanaf dan volledige toegang hebben tot jouw rekeningen. Phishing kan ook via de telefoon.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nl-BE" sz="12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nl-BE" sz="1200">
                <a:effectLst/>
                <a:latin typeface="Calibri" panose="020F0502020204030204" pitchFamily="34" charset="0"/>
                <a:ea typeface="Calibri" panose="020F0502020204030204" pitchFamily="34" charset="0"/>
                <a:cs typeface="Times New Roman" panose="02020603050405020304" pitchFamily="18" charset="0"/>
              </a:rPr>
              <a:t>De link kan ook een virus (=malware) bevatten dat, eenmaal geïnstalleerd, de persoonlijke gegevens van het slachtoffer steelt, waaronder bankgegevens.</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nl-BE" sz="1200" err="1">
                <a:effectLst/>
                <a:latin typeface="Calibri" panose="020F0502020204030204" pitchFamily="34" charset="0"/>
                <a:ea typeface="Calibri" panose="020F0502020204030204" pitchFamily="34" charset="0"/>
                <a:cs typeface="Times New Roman" panose="02020603050405020304" pitchFamily="18" charset="0"/>
              </a:rPr>
              <a:t>Smishing</a:t>
            </a:r>
            <a:r>
              <a:rPr lang="nl-BE" sz="1200">
                <a:effectLst/>
                <a:latin typeface="Calibri" panose="020F0502020204030204" pitchFamily="34" charset="0"/>
                <a:ea typeface="Calibri" panose="020F0502020204030204" pitchFamily="34" charset="0"/>
                <a:cs typeface="Times New Roman" panose="02020603050405020304" pitchFamily="18" charset="0"/>
              </a:rPr>
              <a:t> is hetzelfde, behalve dat het bericht per sms wordt verzonden.</a:t>
            </a:r>
          </a:p>
          <a:p>
            <a:pPr algn="just">
              <a:lnSpc>
                <a:spcPct val="107000"/>
              </a:lnSpc>
              <a:spcAft>
                <a:spcPts val="800"/>
              </a:spcAft>
            </a:pPr>
            <a:endParaRPr lang="nl-BE" sz="12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nl-BE" sz="1200">
                <a:effectLst/>
                <a:latin typeface="Calibri" panose="020F0502020204030204" pitchFamily="34" charset="0"/>
                <a:ea typeface="Calibri" panose="020F0502020204030204" pitchFamily="34" charset="0"/>
                <a:cs typeface="Times New Roman" panose="02020603050405020304" pitchFamily="18" charset="0"/>
              </a:rPr>
              <a:t>Voor internetcriminelen is </a:t>
            </a:r>
            <a:r>
              <a:rPr lang="nl-BE" sz="1200" err="1">
                <a:effectLst/>
                <a:latin typeface="Calibri" panose="020F0502020204030204" pitchFamily="34" charset="0"/>
                <a:ea typeface="Calibri" panose="020F0502020204030204" pitchFamily="34" charset="0"/>
                <a:cs typeface="Times New Roman" panose="02020603050405020304" pitchFamily="18" charset="0"/>
              </a:rPr>
              <a:t>phishing</a:t>
            </a:r>
            <a:r>
              <a:rPr lang="nl-BE" sz="1200">
                <a:effectLst/>
                <a:latin typeface="Calibri" panose="020F0502020204030204" pitchFamily="34" charset="0"/>
                <a:ea typeface="Calibri" panose="020F0502020204030204" pitchFamily="34" charset="0"/>
                <a:cs typeface="Times New Roman" panose="02020603050405020304" pitchFamily="18" charset="0"/>
              </a:rPr>
              <a:t> een gemakkelijke manier om mensen op te lichten die minimale inspanning vraagt. </a:t>
            </a:r>
            <a:r>
              <a:rPr lang="nl-BE" sz="1200" err="1">
                <a:effectLst/>
                <a:latin typeface="Calibri" panose="020F0502020204030204" pitchFamily="34" charset="0"/>
                <a:ea typeface="Calibri" panose="020F0502020204030204" pitchFamily="34" charset="0"/>
                <a:cs typeface="Times New Roman" panose="02020603050405020304" pitchFamily="18" charset="0"/>
              </a:rPr>
              <a:t>Phishers</a:t>
            </a:r>
            <a:r>
              <a:rPr lang="nl-BE" sz="1200">
                <a:effectLst/>
                <a:latin typeface="Calibri" panose="020F0502020204030204" pitchFamily="34" charset="0"/>
                <a:ea typeface="Calibri" panose="020F0502020204030204" pitchFamily="34" charset="0"/>
                <a:cs typeface="Times New Roman" panose="02020603050405020304" pitchFamily="18" charset="0"/>
              </a:rPr>
              <a:t> sturen vaak berichten in bulk uit. Er hoeven maar een paar mensen te klikken om enorme bedragen in 1 keer te vergaren. </a:t>
            </a:r>
          </a:p>
          <a:p>
            <a:endParaRPr lang="en-GB"/>
          </a:p>
          <a:p>
            <a:endParaRPr lang="en-BE"/>
          </a:p>
        </p:txBody>
      </p:sp>
      <p:sp>
        <p:nvSpPr>
          <p:cNvPr id="4" name="Slide Number Placeholder 3">
            <a:extLst>
              <a:ext uri="{FF2B5EF4-FFF2-40B4-BE49-F238E27FC236}">
                <a16:creationId xmlns:a16="http://schemas.microsoft.com/office/drawing/2014/main" id="{774C6DDA-668F-599B-8B41-54AD2A2E8C8D}"/>
              </a:ext>
            </a:extLst>
          </p:cNvPr>
          <p:cNvSpPr>
            <a:spLocks noGrp="1"/>
          </p:cNvSpPr>
          <p:nvPr>
            <p:ph type="sldNum" sz="quarter" idx="5"/>
          </p:nvPr>
        </p:nvSpPr>
        <p:spPr/>
        <p:txBody>
          <a:bodyPr/>
          <a:lstStyle/>
          <a:p>
            <a:fld id="{520923B3-BFDF-4F83-9AAB-9841709C5A0B}" type="slidenum">
              <a:rPr lang="nl-BE" smtClean="0"/>
              <a:t>3</a:t>
            </a:fld>
            <a:endParaRPr lang="nl-BE"/>
          </a:p>
        </p:txBody>
      </p:sp>
    </p:spTree>
    <p:extLst>
      <p:ext uri="{BB962C8B-B14F-4D97-AF65-F5344CB8AC3E}">
        <p14:creationId xmlns:p14="http://schemas.microsoft.com/office/powerpoint/2010/main" val="4066795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07000"/>
              </a:lnSpc>
              <a:spcAft>
                <a:spcPts val="800"/>
              </a:spcAft>
            </a:pPr>
            <a:r>
              <a:rPr lang="nl-BE" sz="1200">
                <a:cs typeface="Calibri"/>
              </a:rPr>
              <a:t>Ieder jaar publiceert Febelfin cijfers met betrekking tot </a:t>
            </a:r>
            <a:r>
              <a:rPr lang="nl-BE" sz="1200" err="1">
                <a:cs typeface="Calibri"/>
              </a:rPr>
              <a:t>phishing</a:t>
            </a:r>
            <a:r>
              <a:rPr lang="nl-BE" sz="1200">
                <a:cs typeface="Calibri"/>
              </a:rPr>
              <a:t> en online fraude. Jaar na jaar zien we dat nog te veel mensen slachtoffer worden van online oplichting. </a:t>
            </a:r>
          </a:p>
          <a:p>
            <a:pPr algn="just">
              <a:lnSpc>
                <a:spcPct val="107000"/>
              </a:lnSpc>
              <a:spcAft>
                <a:spcPts val="800"/>
              </a:spcAft>
            </a:pPr>
            <a:endParaRPr lang="nl-BE" sz="1200">
              <a:cs typeface="Calibri"/>
            </a:endParaRPr>
          </a:p>
          <a:p>
            <a:pPr algn="just">
              <a:lnSpc>
                <a:spcPct val="107000"/>
              </a:lnSpc>
              <a:spcAft>
                <a:spcPts val="800"/>
              </a:spcAft>
            </a:pPr>
            <a:r>
              <a:rPr lang="nl-BE" sz="1200">
                <a:cs typeface="Calibri"/>
              </a:rPr>
              <a:t>We overlopen enkele frappante cijfers: </a:t>
            </a:r>
          </a:p>
          <a:p>
            <a:pPr algn="just">
              <a:lnSpc>
                <a:spcPct val="107000"/>
              </a:lnSpc>
              <a:spcAft>
                <a:spcPts val="800"/>
              </a:spcAft>
            </a:pPr>
            <a:endParaRPr lang="nl-BE" sz="1200">
              <a:cs typeface="Calibri"/>
            </a:endParaRPr>
          </a:p>
          <a:p>
            <a:pPr marL="285750" indent="-285750">
              <a:buFont typeface="Arial" panose="020B0604020202020204" pitchFamily="34" charset="0"/>
              <a:buChar char="•"/>
            </a:pPr>
            <a:r>
              <a:rPr lang="nl-NL" sz="1200" b="1"/>
              <a:t>49 miljoen euro</a:t>
            </a:r>
            <a:r>
              <a:rPr lang="nl-NL" sz="1200"/>
              <a:t> buitgemaakt via </a:t>
            </a:r>
            <a:r>
              <a:rPr lang="nl-NL" sz="1200" err="1"/>
              <a:t>phishing</a:t>
            </a:r>
            <a:r>
              <a:rPr lang="nl-NL" sz="1200"/>
              <a:t> in België in 2024 – netto schade, dus zonder mislukte pogingen</a:t>
            </a:r>
          </a:p>
          <a:p>
            <a:pPr marL="285750" indent="-285750">
              <a:buFont typeface="Arial" panose="020B0604020202020204" pitchFamily="34" charset="0"/>
              <a:buChar char="•"/>
            </a:pPr>
            <a:r>
              <a:rPr lang="nl-NL" sz="1200" b="1"/>
              <a:t>In 2024</a:t>
            </a:r>
            <a:r>
              <a:rPr lang="nl-NL" sz="1200"/>
              <a:t> werden er </a:t>
            </a:r>
            <a:r>
              <a:rPr lang="nl-NL" sz="1200" b="1"/>
              <a:t>meer dan 9 miljoen verdachte berichten</a:t>
            </a:r>
            <a:r>
              <a:rPr lang="nl-NL" sz="1200"/>
              <a:t> doorgestuurd naar </a:t>
            </a:r>
            <a:r>
              <a:rPr lang="nl-NL" sz="1200" b="1">
                <a:hlinkClick r:id="rId3"/>
              </a:rPr>
              <a:t>verdacht@safeonweb.be</a:t>
            </a:r>
            <a:r>
              <a:rPr lang="nl-NL" sz="1200"/>
              <a:t>. Dat komt neer op gemiddeld </a:t>
            </a:r>
            <a:r>
              <a:rPr lang="nl-NL" sz="1200" b="1"/>
              <a:t>25.900 berichten per dag</a:t>
            </a:r>
          </a:p>
          <a:p>
            <a:pPr marL="285750" indent="-285750">
              <a:buFont typeface="Arial" panose="020B0604020202020204" pitchFamily="34" charset="0"/>
              <a:buChar char="•"/>
            </a:pPr>
            <a:r>
              <a:rPr lang="nl-NL" sz="1200" b="1"/>
              <a:t>39% van de Belgen</a:t>
            </a:r>
            <a:r>
              <a:rPr lang="nl-NL" sz="1200"/>
              <a:t> kreeg de voorbije maand een </a:t>
            </a:r>
            <a:r>
              <a:rPr lang="nl-NL" sz="1200" err="1"/>
              <a:t>phishingbericht</a:t>
            </a:r>
            <a:endParaRPr lang="nl-NL" sz="1200"/>
          </a:p>
          <a:p>
            <a:pPr marL="285750" indent="-285750">
              <a:buFont typeface="Arial" panose="020B0604020202020204" pitchFamily="34" charset="0"/>
              <a:buChar char="•"/>
            </a:pPr>
            <a:r>
              <a:rPr lang="nl-NL"/>
              <a:t>Gelukkig kon de banksector </a:t>
            </a:r>
            <a:r>
              <a:rPr lang="nl-NL" b="1"/>
              <a:t>75% </a:t>
            </a:r>
            <a:r>
              <a:rPr lang="nl-NL"/>
              <a:t>van de frauduleuze overschrijvingen als gevolg van </a:t>
            </a:r>
            <a:r>
              <a:rPr lang="nl-NL" err="1"/>
              <a:t>phishing</a:t>
            </a:r>
            <a:r>
              <a:rPr lang="nl-NL"/>
              <a:t> detecteren, tegenhouden of terugvorderen. </a:t>
            </a:r>
            <a:endParaRPr lang="nl-NL" sz="1200"/>
          </a:p>
          <a:p>
            <a:pPr algn="just">
              <a:lnSpc>
                <a:spcPct val="107000"/>
              </a:lnSpc>
              <a:spcAft>
                <a:spcPts val="800"/>
              </a:spcAft>
            </a:pPr>
            <a:endParaRPr lang="nl-BE" sz="1200">
              <a:cs typeface="Calibri"/>
            </a:endParaRPr>
          </a:p>
          <a:p>
            <a:pPr algn="just">
              <a:lnSpc>
                <a:spcPct val="107000"/>
              </a:lnSpc>
              <a:spcAft>
                <a:spcPts val="800"/>
              </a:spcAft>
            </a:pPr>
            <a:r>
              <a:rPr lang="nl-BE" sz="1200">
                <a:cs typeface="Calibri"/>
              </a:rPr>
              <a:t>In deze cijfers wordt de schade die door andere online fraudevormen, waarbij de klant zelf de overschrijving initieert, niet meegerekend!</a:t>
            </a:r>
          </a:p>
          <a:p>
            <a:pPr algn="just">
              <a:lnSpc>
                <a:spcPct val="107000"/>
              </a:lnSpc>
              <a:spcAft>
                <a:spcPts val="800"/>
              </a:spcAft>
            </a:pPr>
            <a:endParaRPr lang="nl-BE" sz="1200">
              <a:cs typeface="Calibri"/>
            </a:endParaRPr>
          </a:p>
          <a:p>
            <a:pPr algn="just">
              <a:lnSpc>
                <a:spcPct val="107000"/>
              </a:lnSpc>
              <a:spcAft>
                <a:spcPts val="800"/>
              </a:spcAft>
            </a:pPr>
            <a:endParaRPr lang="nl-BE" sz="1200">
              <a:cs typeface="Calibri"/>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nl-BE" sz="1200" b="1" noProof="0">
                <a:cs typeface="Calibri"/>
              </a:rPr>
              <a:t>Daarom is aandacht voor digitale weerbaarheid en het herkennen van fraudevormen nodig.​</a:t>
            </a:r>
            <a:br>
              <a:rPr lang="nl-BE" sz="1200" b="1" noProof="0">
                <a:cs typeface="Calibri"/>
              </a:rPr>
            </a:br>
            <a:r>
              <a:rPr lang="nl-BE" sz="1200" b="1" noProof="0">
                <a:cs typeface="Calibri"/>
              </a:rPr>
              <a:t>Want voorkomen is beter dan genezen en elk slachtoffer is er 1 te veel!​</a:t>
            </a:r>
          </a:p>
          <a:p>
            <a:pPr algn="just">
              <a:lnSpc>
                <a:spcPct val="107000"/>
              </a:lnSpc>
              <a:spcAft>
                <a:spcPts val="800"/>
              </a:spcAft>
            </a:pPr>
            <a:endParaRPr lang="nl-BE" sz="1200">
              <a:cs typeface="Calibri"/>
            </a:endParaRPr>
          </a:p>
          <a:p>
            <a:pPr algn="just">
              <a:lnSpc>
                <a:spcPct val="107000"/>
              </a:lnSpc>
              <a:spcAft>
                <a:spcPts val="800"/>
              </a:spcAft>
            </a:pPr>
            <a:endParaRPr lang="nl-BE" sz="1200">
              <a:cs typeface="Calibri"/>
            </a:endParaRPr>
          </a:p>
          <a:p>
            <a:pPr algn="just">
              <a:lnSpc>
                <a:spcPct val="107000"/>
              </a:lnSpc>
              <a:spcAft>
                <a:spcPts val="800"/>
              </a:spcAft>
            </a:pPr>
            <a:r>
              <a:rPr lang="nl-BE" sz="1200">
                <a:cs typeface="Calibri"/>
              </a:rPr>
              <a:t>Online bankieren is zeer veilig, maar net zoals je in het echte leven je portefeuille ook niet weggeeft, mag je ook online je persoonlijke gegevens niet delen. We moeten mensen dus stimuleren om waakzaam te blijven en een goede cyberhygiëne te hanteren. </a:t>
            </a:r>
            <a:endParaRPr lang="nl-BE"/>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556681-2636-4229-A7AC-7BCBAA69782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74436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E1D36-B892-D4EA-3DA8-D9A1EF840D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8E13A0-D5D6-A5A1-E2F7-D869CE8E1E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A0FBD1-133D-BBF9-7394-CB1EC028EDA8}"/>
              </a:ext>
            </a:extLst>
          </p:cNvPr>
          <p:cNvSpPr>
            <a:spLocks noGrp="1"/>
          </p:cNvSpPr>
          <p:nvPr>
            <p:ph type="body" idx="1"/>
          </p:nvPr>
        </p:nvSpPr>
        <p:spPr/>
        <p:txBody>
          <a:bodyPr/>
          <a:lstStyle/>
          <a:p>
            <a:r>
              <a:rPr lang="en-GB"/>
              <a:t>Phishing is </a:t>
            </a:r>
            <a:r>
              <a:rPr lang="en-GB" err="1"/>
              <a:t>dus</a:t>
            </a:r>
            <a:r>
              <a:rPr lang="en-GB"/>
              <a:t> </a:t>
            </a:r>
            <a:r>
              <a:rPr lang="en-GB" err="1"/>
              <a:t>een</a:t>
            </a:r>
            <a:r>
              <a:rPr lang="en-GB"/>
              <a:t> </a:t>
            </a:r>
            <a:r>
              <a:rPr lang="en-GB" err="1"/>
              <a:t>vorm</a:t>
            </a:r>
            <a:r>
              <a:rPr lang="en-GB"/>
              <a:t> van </a:t>
            </a:r>
            <a:r>
              <a:rPr lang="en-GB" err="1"/>
              <a:t>oplichting</a:t>
            </a:r>
            <a:r>
              <a:rPr lang="en-GB"/>
              <a:t> </a:t>
            </a:r>
            <a:r>
              <a:rPr lang="en-GB" err="1"/>
              <a:t>waarbij</a:t>
            </a:r>
            <a:r>
              <a:rPr lang="en-GB"/>
              <a:t> de </a:t>
            </a:r>
            <a:r>
              <a:rPr lang="en-GB" err="1"/>
              <a:t>fraudeur</a:t>
            </a:r>
            <a:r>
              <a:rPr lang="en-GB"/>
              <a:t> </a:t>
            </a:r>
            <a:r>
              <a:rPr lang="en-GB" err="1"/>
              <a:t>een</a:t>
            </a:r>
            <a:r>
              <a:rPr lang="en-GB"/>
              <a:t> </a:t>
            </a:r>
            <a:r>
              <a:rPr lang="en-GB" err="1"/>
              <a:t>bericht</a:t>
            </a:r>
            <a:r>
              <a:rPr lang="en-GB"/>
              <a:t> via </a:t>
            </a:r>
            <a:r>
              <a:rPr lang="en-GB" err="1"/>
              <a:t>sms</a:t>
            </a:r>
            <a:r>
              <a:rPr lang="en-GB"/>
              <a:t>, email of </a:t>
            </a:r>
            <a:r>
              <a:rPr lang="en-GB" err="1"/>
              <a:t>sociale</a:t>
            </a:r>
            <a:r>
              <a:rPr lang="en-GB"/>
              <a:t> media </a:t>
            </a:r>
            <a:r>
              <a:rPr lang="en-GB" err="1"/>
              <a:t>stuurt</a:t>
            </a:r>
            <a:r>
              <a:rPr lang="en-GB"/>
              <a:t> die </a:t>
            </a:r>
            <a:r>
              <a:rPr lang="en-GB" err="1"/>
              <a:t>een</a:t>
            </a:r>
            <a:r>
              <a:rPr lang="en-GB"/>
              <a:t> link </a:t>
            </a:r>
            <a:r>
              <a:rPr lang="en-GB" err="1"/>
              <a:t>naar</a:t>
            </a:r>
            <a:r>
              <a:rPr lang="en-GB"/>
              <a:t> </a:t>
            </a:r>
            <a:r>
              <a:rPr lang="en-GB" err="1"/>
              <a:t>een</a:t>
            </a:r>
            <a:r>
              <a:rPr lang="en-GB"/>
              <a:t> valse website </a:t>
            </a:r>
            <a:r>
              <a:rPr lang="en-GB" err="1"/>
              <a:t>bevat</a:t>
            </a:r>
            <a:r>
              <a:rPr lang="en-GB"/>
              <a:t>.</a:t>
            </a:r>
          </a:p>
          <a:p>
            <a:endParaRPr lang="en-GB"/>
          </a:p>
          <a:p>
            <a:r>
              <a:rPr lang="en-GB"/>
              <a:t>Laten we </a:t>
            </a:r>
            <a:r>
              <a:rPr lang="en-GB" err="1"/>
              <a:t>eens</a:t>
            </a:r>
            <a:r>
              <a:rPr lang="en-GB"/>
              <a:t> </a:t>
            </a:r>
            <a:r>
              <a:rPr lang="en-GB" err="1"/>
              <a:t>een</a:t>
            </a:r>
            <a:r>
              <a:rPr lang="en-GB"/>
              <a:t> </a:t>
            </a:r>
            <a:r>
              <a:rPr lang="en-GB" err="1"/>
              <a:t>voorbeeld</a:t>
            </a:r>
            <a:r>
              <a:rPr lang="en-GB"/>
              <a:t> </a:t>
            </a:r>
            <a:r>
              <a:rPr lang="en-GB" err="1"/>
              <a:t>bekijken</a:t>
            </a:r>
            <a:r>
              <a:rPr lang="en-GB"/>
              <a:t> van </a:t>
            </a:r>
            <a:r>
              <a:rPr lang="en-GB" err="1"/>
              <a:t>een</a:t>
            </a:r>
            <a:r>
              <a:rPr lang="en-GB"/>
              <a:t> </a:t>
            </a:r>
            <a:r>
              <a:rPr lang="nl-BE" sz="1200">
                <a:effectLst/>
                <a:latin typeface="Calibri" panose="020F0502020204030204" pitchFamily="34" charset="0"/>
                <a:ea typeface="Calibri" panose="020F0502020204030204" pitchFamily="34" charset="0"/>
                <a:cs typeface="Times New Roman" panose="02020603050405020304" pitchFamily="18" charset="0"/>
              </a:rPr>
              <a:t>bank-</a:t>
            </a:r>
            <a:r>
              <a:rPr lang="nl-BE" sz="1200" err="1">
                <a:effectLst/>
                <a:latin typeface="Calibri" panose="020F0502020204030204" pitchFamily="34" charset="0"/>
                <a:ea typeface="Calibri" panose="020F0502020204030204" pitchFamily="34" charset="0"/>
                <a:cs typeface="Times New Roman" panose="02020603050405020304" pitchFamily="18" charset="0"/>
              </a:rPr>
              <a:t>phishing</a:t>
            </a:r>
            <a:r>
              <a:rPr lang="nl-BE" sz="1200">
                <a:effectLst/>
                <a:latin typeface="Calibri" panose="020F0502020204030204" pitchFamily="34" charset="0"/>
                <a:ea typeface="Calibri" panose="020F0502020204030204" pitchFamily="34" charset="0"/>
                <a:cs typeface="Times New Roman" panose="02020603050405020304" pitchFamily="18" charset="0"/>
              </a:rPr>
              <a:t> email en de kenmerken die we daarnet hebben gezien even toepassen. De tijd dat je een </a:t>
            </a:r>
            <a:r>
              <a:rPr lang="nl-BE" sz="1200" err="1">
                <a:effectLst/>
                <a:latin typeface="Calibri" panose="020F0502020204030204" pitchFamily="34" charset="0"/>
                <a:ea typeface="Calibri" panose="020F0502020204030204" pitchFamily="34" charset="0"/>
                <a:cs typeface="Times New Roman" panose="02020603050405020304" pitchFamily="18" charset="0"/>
              </a:rPr>
              <a:t>phishingmail</a:t>
            </a:r>
            <a:r>
              <a:rPr lang="nl-BE" sz="1200">
                <a:effectLst/>
                <a:latin typeface="Calibri" panose="020F0502020204030204" pitchFamily="34" charset="0"/>
                <a:ea typeface="Calibri" panose="020F0502020204030204" pitchFamily="34" charset="0"/>
                <a:cs typeface="Times New Roman" panose="02020603050405020304" pitchFamily="18" charset="0"/>
              </a:rPr>
              <a:t> kon herkennen aan de vele taalfouten is voorbij, criminelen worden steeds professioneler, maar gelukkig zijn er nog enkele andere zaken die verraden dat het om een vals bericht gaat. </a:t>
            </a:r>
          </a:p>
          <a:p>
            <a:endParaRPr lang="nl-BE" sz="1200" b="1">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nl-BE" sz="1200" b="1">
                <a:effectLst/>
                <a:latin typeface="Calibri" panose="020F0502020204030204" pitchFamily="34" charset="0"/>
                <a:ea typeface="Calibri" panose="020F0502020204030204" pitchFamily="34" charset="0"/>
                <a:cs typeface="Times New Roman" panose="02020603050405020304" pitchFamily="18" charset="0"/>
              </a:rPr>
              <a:t>Geloofwaardigheid: </a:t>
            </a:r>
            <a:r>
              <a:rPr lang="nl-BE" sz="1200">
                <a:effectLst/>
                <a:latin typeface="Calibri" panose="020F0502020204030204" pitchFamily="34" charset="0"/>
                <a:ea typeface="Calibri" panose="020F0502020204030204" pitchFamily="34" charset="0"/>
                <a:cs typeface="Times New Roman" panose="02020603050405020304" pitchFamily="18" charset="0"/>
              </a:rPr>
              <a:t>De inhoud kan variëren, maar deze e-mail lijkt van een zogenaamde bank te komen. Dit zou evengoed van een andere instelling kunnen komen zoals bijvoorbeeld een energieleveranciers of andere vertrouwde instelling. Je bent hier dus in de veronderstelling dat je aan het communiceren bent met je bank. </a:t>
            </a:r>
          </a:p>
          <a:p>
            <a:pPr marL="171450" indent="-171450">
              <a:buFont typeface="Arial" panose="020B0604020202020204" pitchFamily="34" charset="0"/>
              <a:buChar char="•"/>
            </a:pPr>
            <a:endParaRPr lang="nl-BE" sz="120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nl-BE" sz="1200">
                <a:effectLst/>
                <a:latin typeface="Calibri" panose="020F0502020204030204" pitchFamily="34" charset="0"/>
                <a:ea typeface="Calibri" panose="020F0502020204030204" pitchFamily="34" charset="0"/>
                <a:cs typeface="Times New Roman" panose="02020603050405020304" pitchFamily="18" charset="0"/>
              </a:rPr>
              <a:t>Neem even een kijkje naar het </a:t>
            </a:r>
            <a:r>
              <a:rPr lang="nl-BE" sz="1200" b="1">
                <a:effectLst/>
                <a:latin typeface="Calibri" panose="020F0502020204030204" pitchFamily="34" charset="0"/>
                <a:ea typeface="Calibri" panose="020F0502020204030204" pitchFamily="34" charset="0"/>
                <a:cs typeface="Times New Roman" panose="02020603050405020304" pitchFamily="18" charset="0"/>
              </a:rPr>
              <a:t>e-mail adres</a:t>
            </a:r>
            <a:r>
              <a:rPr lang="nl-BE" sz="1200">
                <a:effectLst/>
                <a:latin typeface="Calibri" panose="020F0502020204030204" pitchFamily="34" charset="0"/>
                <a:ea typeface="Calibri" panose="020F0502020204030204" pitchFamily="34" charset="0"/>
                <a:cs typeface="Times New Roman" panose="02020603050405020304" pitchFamily="18" charset="0"/>
              </a:rPr>
              <a:t>. Heel vaak zal dit niet overeenstemmen met het officiële e-mailadres van de organisatie. Controleer het altijd op fouten. Soms proberen fraudeurs het officiële e-mailadres zo goed mogelijk na te bootsen, maar er is altijd een klein element dat niet hetzelfde is. Soms zie je ook e-mailadressen zoals gmail.com of hotmail.com met de naam van een bank of een bedrijf, maar je moet weten dat officiële organisaties nooit dit soort e-mailadressen gebruiken. </a:t>
            </a:r>
          </a:p>
          <a:p>
            <a:pPr marL="0" indent="0">
              <a:buFont typeface="Arial" panose="020B0604020202020204" pitchFamily="34" charset="0"/>
              <a:buNone/>
            </a:pP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nl-BE" sz="1200">
                <a:effectLst/>
                <a:latin typeface="Calibri" panose="020F0502020204030204" pitchFamily="34" charset="0"/>
                <a:ea typeface="Calibri" panose="020F0502020204030204" pitchFamily="34" charset="0"/>
                <a:cs typeface="Times New Roman" panose="02020603050405020304" pitchFamily="18" charset="0"/>
              </a:rPr>
              <a:t>Afwezigheid van details: Werd de-mail aan jou </a:t>
            </a:r>
            <a:r>
              <a:rPr lang="nl-BE" sz="1200" b="1">
                <a:effectLst/>
                <a:latin typeface="Calibri" panose="020F0502020204030204" pitchFamily="34" charset="0"/>
                <a:ea typeface="Calibri" panose="020F0502020204030204" pitchFamily="34" charset="0"/>
                <a:cs typeface="Times New Roman" panose="02020603050405020304" pitchFamily="18" charset="0"/>
              </a:rPr>
              <a:t>persoonlijk</a:t>
            </a:r>
            <a:r>
              <a:rPr lang="nl-BE" sz="1200">
                <a:effectLst/>
                <a:latin typeface="Calibri" panose="020F0502020204030204" pitchFamily="34" charset="0"/>
                <a:ea typeface="Calibri" panose="020F0502020204030204" pitchFamily="34" charset="0"/>
                <a:cs typeface="Times New Roman" panose="02020603050405020304" pitchFamily="18" charset="0"/>
              </a:rPr>
              <a:t> gericht? Het is beter op je hoede te zijn voor berichten met een vage algemene titel of met je e-mailadres als titel. Maar pas op, soms slagen oplichters erin om u persoonlijk aan te spreken ondanks dat het nog steeds om een valse e-mail gaat. Maar in de meeste gevallen zal dit niet het geval zijn omdat deze meestal massaal in 1 keer worden uitgestuurd.</a:t>
            </a:r>
          </a:p>
          <a:p>
            <a:pPr marL="171450" indent="-171450">
              <a:lnSpc>
                <a:spcPct val="107000"/>
              </a:lnSpc>
              <a:spcAft>
                <a:spcPts val="800"/>
              </a:spcAft>
              <a:buFont typeface="Arial" panose="020B0604020202020204" pitchFamily="34" charset="0"/>
              <a:buChar char="•"/>
            </a:pP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nl-BE" sz="1200">
                <a:effectLst/>
                <a:latin typeface="Calibri" panose="020F0502020204030204" pitchFamily="34" charset="0"/>
                <a:ea typeface="Calibri" panose="020F0502020204030204" pitchFamily="34" charset="0"/>
                <a:cs typeface="Times New Roman" panose="02020603050405020304" pitchFamily="18" charset="0"/>
              </a:rPr>
              <a:t>Phishing mails roepen je ook vaak op tot </a:t>
            </a:r>
            <a:r>
              <a:rPr lang="nl-BE" sz="1200" b="1">
                <a:effectLst/>
                <a:latin typeface="Calibri" panose="020F0502020204030204" pitchFamily="34" charset="0"/>
                <a:ea typeface="Calibri" panose="020F0502020204030204" pitchFamily="34" charset="0"/>
                <a:cs typeface="Times New Roman" panose="02020603050405020304" pitchFamily="18" charset="0"/>
              </a:rPr>
              <a:t>actie en spelen in op angst</a:t>
            </a:r>
            <a:r>
              <a:rPr lang="nl-BE" sz="1200">
                <a:effectLst/>
                <a:latin typeface="Calibri" panose="020F0502020204030204" pitchFamily="34" charset="0"/>
                <a:ea typeface="Calibri" panose="020F0502020204030204" pitchFamily="34" charset="0"/>
                <a:cs typeface="Times New Roman" panose="02020603050405020304" pitchFamily="18" charset="0"/>
              </a:rPr>
              <a:t>: er zit vaak een bepaalde dwang "als u dit niet doet, zal uw kaart, uw rekening, enz. worden geblokkeerd". Ze proberen mensen bang te maken en een gevoel van urgentie te creëren. Fraudeurs voegen soms ook elementen toe die je nieuwsgierigheid wekken of die met geld te maken hebben, zoals u “ je hebt recht op een financiële vergoeding, je hebt een prijs gewonnen, je hebt recht op een waardebon voor X euro”, enz. </a:t>
            </a:r>
          </a:p>
          <a:p>
            <a:pPr marL="171450" indent="-171450">
              <a:lnSpc>
                <a:spcPct val="107000"/>
              </a:lnSpc>
              <a:spcAft>
                <a:spcPts val="800"/>
              </a:spcAft>
              <a:buFont typeface="Arial" panose="020B0604020202020204" pitchFamily="34" charset="0"/>
              <a:buChar char="•"/>
            </a:pP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nl-BE" sz="1200">
                <a:effectLst/>
                <a:latin typeface="Calibri" panose="020F0502020204030204" pitchFamily="34" charset="0"/>
                <a:ea typeface="Calibri" panose="020F0502020204030204" pitchFamily="34" charset="0"/>
                <a:cs typeface="Times New Roman" panose="02020603050405020304" pitchFamily="18" charset="0"/>
              </a:rPr>
              <a:t>En natuurlijk is er altijd wel een</a:t>
            </a:r>
            <a:r>
              <a:rPr lang="nl-BE" sz="1200" b="1">
                <a:effectLst/>
                <a:latin typeface="Calibri" panose="020F0502020204030204" pitchFamily="34" charset="0"/>
                <a:ea typeface="Calibri" panose="020F0502020204030204" pitchFamily="34" charset="0"/>
                <a:cs typeface="Times New Roman" panose="02020603050405020304" pitchFamily="18" charset="0"/>
              </a:rPr>
              <a:t> link </a:t>
            </a:r>
            <a:r>
              <a:rPr lang="nl-BE" sz="1200">
                <a:effectLst/>
                <a:latin typeface="Calibri" panose="020F0502020204030204" pitchFamily="34" charset="0"/>
                <a:ea typeface="Calibri" panose="020F0502020204030204" pitchFamily="34" charset="0"/>
                <a:cs typeface="Times New Roman" panose="02020603050405020304" pitchFamily="18" charset="0"/>
              </a:rPr>
              <a:t>die je naar een valse webpagina stuurt waar aan je gevraagd wordt persoonlijke informatie, bankgegevens, enz. in te vullen of iets te downloaden of te betalen.</a:t>
            </a:r>
          </a:p>
          <a:p>
            <a:pPr marL="171450" indent="-171450">
              <a:lnSpc>
                <a:spcPct val="107000"/>
              </a:lnSpc>
              <a:spcAft>
                <a:spcPts val="800"/>
              </a:spcAft>
              <a:buFont typeface="Arial" panose="020B0604020202020204" pitchFamily="34" charset="0"/>
              <a:buChar char="•"/>
            </a:pPr>
            <a:endParaRPr lang="nl-BE" sz="120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en-GB" err="1"/>
              <a:t>Onverwachte</a:t>
            </a:r>
            <a:r>
              <a:rPr lang="en-GB"/>
              <a:t> mail: </a:t>
            </a:r>
            <a:r>
              <a:rPr kumimoji="0" lang="nl-BE" sz="1200" b="1" i="0" u="none" strike="noStrike" kern="1200" cap="none" spc="0" normalizeH="0" baseline="0" noProof="0">
                <a:ln>
                  <a:noFill/>
                </a:ln>
                <a:solidFill>
                  <a:srgbClr val="393C50"/>
                </a:solidFill>
                <a:effectLst/>
                <a:uLnTx/>
                <a:uFillTx/>
                <a:latin typeface="+mn-lt"/>
                <a:ea typeface="+mn-ea"/>
                <a:cs typeface="+mn-cs"/>
              </a:rPr>
              <a:t>Krijg je zonder reden een bericht van de afzender?</a:t>
            </a:r>
            <a:endParaRPr lang="en-GB"/>
          </a:p>
          <a:p>
            <a:endParaRPr lang="en-BE"/>
          </a:p>
        </p:txBody>
      </p:sp>
      <p:sp>
        <p:nvSpPr>
          <p:cNvPr id="4" name="Slide Number Placeholder 3">
            <a:extLst>
              <a:ext uri="{FF2B5EF4-FFF2-40B4-BE49-F238E27FC236}">
                <a16:creationId xmlns:a16="http://schemas.microsoft.com/office/drawing/2014/main" id="{E01625E2-003F-13DE-1A6E-3B9BE7F21F1B}"/>
              </a:ext>
            </a:extLst>
          </p:cNvPr>
          <p:cNvSpPr>
            <a:spLocks noGrp="1"/>
          </p:cNvSpPr>
          <p:nvPr>
            <p:ph type="sldNum" sz="quarter" idx="5"/>
          </p:nvPr>
        </p:nvSpPr>
        <p:spPr/>
        <p:txBody>
          <a:bodyPr/>
          <a:lstStyle/>
          <a:p>
            <a:fld id="{520923B3-BFDF-4F83-9AAB-9841709C5A0B}" type="slidenum">
              <a:rPr lang="nl-BE" smtClean="0"/>
              <a:t>5</a:t>
            </a:fld>
            <a:endParaRPr lang="nl-BE"/>
          </a:p>
        </p:txBody>
      </p:sp>
    </p:spTree>
    <p:extLst>
      <p:ext uri="{BB962C8B-B14F-4D97-AF65-F5344CB8AC3E}">
        <p14:creationId xmlns:p14="http://schemas.microsoft.com/office/powerpoint/2010/main" val="30314706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24737-401C-D0B1-0DEB-84561237E8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00DF2E-282C-6EC9-1C3C-2666ED95B7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C5F527-18D8-05B4-C69E-F88A312F2C2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a:effectLst/>
                <a:latin typeface="Calibri" panose="020F0502020204030204" pitchFamily="34" charset="0"/>
                <a:ea typeface="Calibri" panose="020F0502020204030204" pitchFamily="34" charset="0"/>
                <a:cs typeface="Times New Roman" panose="02020603050405020304" pitchFamily="18" charset="0"/>
              </a:rPr>
              <a:t>Een tip om te zien welke – valse – webpagina er achter een link zit in een </a:t>
            </a:r>
            <a:r>
              <a:rPr lang="nl-BE" sz="1200" err="1">
                <a:effectLst/>
                <a:latin typeface="Calibri" panose="020F0502020204030204" pitchFamily="34" charset="0"/>
                <a:ea typeface="Calibri" panose="020F0502020204030204" pitchFamily="34" charset="0"/>
                <a:cs typeface="Times New Roman" panose="02020603050405020304" pitchFamily="18" charset="0"/>
              </a:rPr>
              <a:t>phishingmail</a:t>
            </a:r>
            <a:r>
              <a:rPr lang="nl-BE" sz="1200">
                <a:effectLst/>
                <a:latin typeface="Calibri" panose="020F0502020204030204" pitchFamily="34" charset="0"/>
                <a:ea typeface="Calibri" panose="020F0502020204030204" pitchFamily="34" charset="0"/>
                <a:cs typeface="Times New Roman" panose="02020603050405020304" pitchFamily="18" charset="0"/>
              </a:rPr>
              <a:t>? Je kan met je muis over de link bewegen, ZONDER hierop te klikken. Zo komt de domeinnaam tevoorschijn die onder de link verborgen is. Zo kan je controleren of het om een valse webpagina gaat – wat hier het geval is.</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endParaRPr lang="en-GB"/>
          </a:p>
        </p:txBody>
      </p:sp>
      <p:sp>
        <p:nvSpPr>
          <p:cNvPr id="4" name="Slide Number Placeholder 3">
            <a:extLst>
              <a:ext uri="{FF2B5EF4-FFF2-40B4-BE49-F238E27FC236}">
                <a16:creationId xmlns:a16="http://schemas.microsoft.com/office/drawing/2014/main" id="{F2D06DC6-7B84-F44E-0811-5574674F0E2F}"/>
              </a:ext>
            </a:extLst>
          </p:cNvPr>
          <p:cNvSpPr>
            <a:spLocks noGrp="1"/>
          </p:cNvSpPr>
          <p:nvPr>
            <p:ph type="sldNum" sz="quarter" idx="5"/>
          </p:nvPr>
        </p:nvSpPr>
        <p:spPr/>
        <p:txBody>
          <a:bodyPr/>
          <a:lstStyle/>
          <a:p>
            <a:fld id="{520923B3-BFDF-4F83-9AAB-9841709C5A0B}" type="slidenum">
              <a:rPr lang="nl-BE" smtClean="0"/>
              <a:t>6</a:t>
            </a:fld>
            <a:endParaRPr lang="nl-BE"/>
          </a:p>
        </p:txBody>
      </p:sp>
    </p:spTree>
    <p:extLst>
      <p:ext uri="{BB962C8B-B14F-4D97-AF65-F5344CB8AC3E}">
        <p14:creationId xmlns:p14="http://schemas.microsoft.com/office/powerpoint/2010/main" val="34776619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2F07F9-821E-E8AC-AF94-C6F82D32DB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5BDD3B-0AAC-0E9E-446C-3436B67011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F5C5BD-2B85-9E9B-451E-A16BABD94CB4}"/>
              </a:ext>
            </a:extLst>
          </p:cNvPr>
          <p:cNvSpPr>
            <a:spLocks noGrp="1"/>
          </p:cNvSpPr>
          <p:nvPr>
            <p:ph type="body" idx="1"/>
          </p:nvPr>
        </p:nvSpPr>
        <p:spPr/>
        <p:txBody>
          <a:bodyPr/>
          <a:lstStyle/>
          <a:p>
            <a:r>
              <a:rPr lang="nl-NL" b="0" i="0" dirty="0">
                <a:solidFill>
                  <a:srgbClr val="002245"/>
                </a:solidFill>
                <a:effectLst/>
                <a:latin typeface="Nunito Regular"/>
              </a:rPr>
              <a:t>Beleggingsfraude kan verschillende vormen aannemen. Vaak lijken oplichters  zó betrouwbaar, dat het niet eens zo moeilijk is om met je centen te gaan lopen. Ze proberen je in de val te lokken met onder andere ‘recovery room’-fraude, ‘boiler room’-fraude, fraude met binaire opties en andere praktijken.</a:t>
            </a:r>
          </a:p>
          <a:p>
            <a:endParaRPr lang="nl-NL" b="0" i="0" dirty="0">
              <a:solidFill>
                <a:srgbClr val="002245"/>
              </a:solidFill>
              <a:effectLst/>
              <a:latin typeface="Nunito Regular"/>
            </a:endParaRPr>
          </a:p>
          <a:p>
            <a:pPr algn="l"/>
            <a:r>
              <a:rPr lang="nl-NL" b="1" i="0" dirty="0">
                <a:solidFill>
                  <a:srgbClr val="002245"/>
                </a:solidFill>
                <a:effectLst/>
                <a:latin typeface="Nunito Bold"/>
              </a:rPr>
              <a:t>Hoe kan je beleggingsfraude herkennen? Let op deze waarschuwingstekens: </a:t>
            </a:r>
          </a:p>
          <a:p>
            <a:pPr algn="l"/>
            <a:endParaRPr lang="nl-NL" b="0" i="0" dirty="0">
              <a:solidFill>
                <a:srgbClr val="002245"/>
              </a:solidFill>
              <a:effectLst/>
              <a:latin typeface="Nunito Bold"/>
            </a:endParaRPr>
          </a:p>
          <a:p>
            <a:pPr algn="l"/>
            <a:r>
              <a:rPr lang="nl-NL" b="0" i="0" dirty="0">
                <a:solidFill>
                  <a:srgbClr val="002245"/>
                </a:solidFill>
                <a:effectLst/>
                <a:latin typeface="Nunito Regular"/>
              </a:rPr>
              <a:t>Word je gecontacteerd door een onbekend persoon met een aanbieding om te beleggen? Dan beschouw je volgende situaties best als een rood licht om extra op je hoede te zijn:</a:t>
            </a:r>
          </a:p>
          <a:p>
            <a:pPr algn="l">
              <a:buFont typeface="Arial" panose="020B0604020202020204" pitchFamily="34" charset="0"/>
              <a:buChar char="•"/>
            </a:pPr>
            <a:r>
              <a:rPr lang="nl-NL" b="0" i="0" dirty="0">
                <a:solidFill>
                  <a:srgbClr val="002245"/>
                </a:solidFill>
                <a:effectLst/>
                <a:latin typeface="Nunito Regular"/>
              </a:rPr>
              <a:t>Je wordt ongevraagd gecontacteerd via telefoon of e-mail zonder dat je weet hoe de aanbieder jouw gegevens verkregen heeft.</a:t>
            </a:r>
          </a:p>
          <a:p>
            <a:pPr algn="l">
              <a:buFont typeface="Arial" panose="020B0604020202020204" pitchFamily="34" charset="0"/>
              <a:buChar char="•"/>
            </a:pPr>
            <a:r>
              <a:rPr lang="nl-NL" b="0" i="0" dirty="0">
                <a:solidFill>
                  <a:srgbClr val="002245"/>
                </a:solidFill>
                <a:effectLst/>
                <a:latin typeface="Nunito Regular"/>
              </a:rPr>
              <a:t>De aanbieder maakt zich niet kenbaar en weigert zijn fysiek adres te geven ‘omwille van de privacy’.</a:t>
            </a:r>
          </a:p>
          <a:p>
            <a:pPr algn="l">
              <a:buFont typeface="Arial" panose="020B0604020202020204" pitchFamily="34" charset="0"/>
              <a:buChar char="•"/>
            </a:pPr>
            <a:r>
              <a:rPr lang="nl-NL" b="0" i="0" dirty="0">
                <a:solidFill>
                  <a:srgbClr val="002245"/>
                </a:solidFill>
                <a:effectLst/>
                <a:latin typeface="Nunito Regular"/>
              </a:rPr>
              <a:t>Er worden uitzonderlijk hoge rendementen of winsten beloofd.</a:t>
            </a:r>
          </a:p>
          <a:p>
            <a:pPr algn="l">
              <a:buFont typeface="Arial" panose="020B0604020202020204" pitchFamily="34" charset="0"/>
              <a:buChar char="•"/>
            </a:pPr>
            <a:r>
              <a:rPr lang="nl-NL" b="0" i="0" dirty="0">
                <a:solidFill>
                  <a:srgbClr val="002245"/>
                </a:solidFill>
                <a:effectLst/>
                <a:latin typeface="Nunito Regular"/>
              </a:rPr>
              <a:t>Je krijgt geen verdere details over de overeenkomst, ook als je daar expliciet om vraagt.</a:t>
            </a:r>
          </a:p>
          <a:p>
            <a:pPr algn="l">
              <a:buFont typeface="Arial" panose="020B0604020202020204" pitchFamily="34" charset="0"/>
              <a:buChar char="•"/>
            </a:pPr>
            <a:r>
              <a:rPr lang="nl-NL" b="0" i="0" dirty="0">
                <a:solidFill>
                  <a:srgbClr val="002245"/>
                </a:solidFill>
                <a:effectLst/>
                <a:latin typeface="Nunito Regular"/>
              </a:rPr>
              <a:t>De aanbieder is gevestigd in een ander land.</a:t>
            </a:r>
          </a:p>
          <a:p>
            <a:pPr algn="l">
              <a:buFont typeface="Arial" panose="020B0604020202020204" pitchFamily="34" charset="0"/>
              <a:buChar char="•"/>
            </a:pPr>
            <a:r>
              <a:rPr lang="nl-NL" b="0" i="0" dirty="0">
                <a:solidFill>
                  <a:srgbClr val="002245"/>
                </a:solidFill>
                <a:effectLst/>
                <a:latin typeface="Nunito Regular"/>
              </a:rPr>
              <a:t>Er wordt gevraagd om het geld te storten op een bankrekening in een ander land (de landcode in het rekeningnummer is niet ‘BE’).</a:t>
            </a:r>
          </a:p>
          <a:p>
            <a:pPr algn="l">
              <a:buFont typeface="Arial" panose="020B0604020202020204" pitchFamily="34" charset="0"/>
              <a:buChar char="•"/>
            </a:pPr>
            <a:r>
              <a:rPr lang="nl-NL" b="0" i="0" dirty="0">
                <a:solidFill>
                  <a:srgbClr val="002245"/>
                </a:solidFill>
                <a:effectLst/>
                <a:latin typeface="Nunito Regular"/>
              </a:rPr>
              <a:t>De aanbieder vraagt je om persoonlijke gegevens door te geven zoals je bankrekeningnummer, kredietkaartnummer of code.</a:t>
            </a:r>
          </a:p>
          <a:p>
            <a:pPr algn="l">
              <a:buFont typeface="Arial" panose="020B0604020202020204" pitchFamily="34" charset="0"/>
              <a:buChar char="•"/>
            </a:pPr>
            <a:r>
              <a:rPr lang="nl-NL" b="0" i="0" dirty="0">
                <a:solidFill>
                  <a:srgbClr val="002245"/>
                </a:solidFill>
                <a:effectLst/>
                <a:latin typeface="Nunito Regular"/>
              </a:rPr>
              <a:t>Je wordt onder druk gezet om snel een beslissing te nemen.</a:t>
            </a:r>
          </a:p>
          <a:p>
            <a:pPr algn="l">
              <a:buFont typeface="Arial" panose="020B0604020202020204" pitchFamily="34" charset="0"/>
              <a:buChar char="•"/>
            </a:pPr>
            <a:endParaRPr lang="nl-NL" b="0" i="0" dirty="0">
              <a:solidFill>
                <a:srgbClr val="002245"/>
              </a:solidFill>
              <a:effectLst/>
              <a:latin typeface="Nunito Regular"/>
            </a:endParaRPr>
          </a:p>
          <a:p>
            <a:pPr marL="457200" indent="-457200">
              <a:spcAft>
                <a:spcPts val="1800"/>
              </a:spcAft>
              <a:buClr>
                <a:schemeClr val="accent1"/>
              </a:buClr>
              <a:buFont typeface="Courier New" panose="02070309020205020404" pitchFamily="49" charset="0"/>
              <a:buChar char="o"/>
              <a:defRPr/>
            </a:pPr>
            <a:endParaRPr lang="nl-BE" sz="1200" noProof="0" dirty="0"/>
          </a:p>
          <a:p>
            <a:pPr marL="0" indent="0">
              <a:spcAft>
                <a:spcPts val="1800"/>
              </a:spcAft>
              <a:buClr>
                <a:schemeClr val="accent1"/>
              </a:buClr>
              <a:buFont typeface="Courier New" panose="02070309020205020404" pitchFamily="49" charset="0"/>
              <a:buNone/>
              <a:defRPr/>
            </a:pPr>
            <a:endParaRPr lang="en-GB" dirty="0"/>
          </a:p>
        </p:txBody>
      </p:sp>
      <p:sp>
        <p:nvSpPr>
          <p:cNvPr id="4" name="Slide Number Placeholder 3">
            <a:extLst>
              <a:ext uri="{FF2B5EF4-FFF2-40B4-BE49-F238E27FC236}">
                <a16:creationId xmlns:a16="http://schemas.microsoft.com/office/drawing/2014/main" id="{A1405FCB-1077-DCA0-4834-31DC1849BAF4}"/>
              </a:ext>
            </a:extLst>
          </p:cNvPr>
          <p:cNvSpPr>
            <a:spLocks noGrp="1"/>
          </p:cNvSpPr>
          <p:nvPr>
            <p:ph type="sldNum" sz="quarter" idx="5"/>
          </p:nvPr>
        </p:nvSpPr>
        <p:spPr/>
        <p:txBody>
          <a:bodyPr/>
          <a:lstStyle/>
          <a:p>
            <a:fld id="{DD556681-2636-4229-A7AC-7BCBAA69782F}" type="slidenum">
              <a:rPr lang="en-GB" smtClean="0"/>
              <a:t>7</a:t>
            </a:fld>
            <a:endParaRPr lang="en-GB"/>
          </a:p>
        </p:txBody>
      </p:sp>
    </p:spTree>
    <p:extLst>
      <p:ext uri="{BB962C8B-B14F-4D97-AF65-F5344CB8AC3E}">
        <p14:creationId xmlns:p14="http://schemas.microsoft.com/office/powerpoint/2010/main" val="3967640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Je </a:t>
            </a:r>
            <a:r>
              <a:rPr lang="en-GB" err="1"/>
              <a:t>kan</a:t>
            </a:r>
            <a:r>
              <a:rPr lang="en-GB"/>
              <a:t> </a:t>
            </a:r>
            <a:r>
              <a:rPr lang="en-GB" err="1"/>
              <a:t>jezelf</a:t>
            </a:r>
            <a:r>
              <a:rPr lang="en-GB"/>
              <a:t> </a:t>
            </a:r>
            <a:r>
              <a:rPr lang="en-GB" err="1"/>
              <a:t>wapenen</a:t>
            </a:r>
            <a:r>
              <a:rPr lang="en-GB"/>
              <a:t> </a:t>
            </a:r>
            <a:r>
              <a:rPr lang="en-GB" err="1"/>
              <a:t>tegen</a:t>
            </a:r>
            <a:r>
              <a:rPr lang="en-GB"/>
              <a:t> online </a:t>
            </a:r>
            <a:r>
              <a:rPr lang="en-GB" err="1"/>
              <a:t>fraude</a:t>
            </a:r>
            <a:r>
              <a:rPr lang="en-GB"/>
              <a:t> </a:t>
            </a:r>
            <a:r>
              <a:rPr lang="en-GB" err="1"/>
              <a:t>en</a:t>
            </a:r>
            <a:r>
              <a:rPr lang="en-GB"/>
              <a:t> </a:t>
            </a:r>
            <a:r>
              <a:rPr lang="en-GB" err="1"/>
              <a:t>oplichting</a:t>
            </a:r>
            <a:r>
              <a:rPr lang="en-GB"/>
              <a:t>. We </a:t>
            </a:r>
            <a:r>
              <a:rPr lang="en-GB" err="1"/>
              <a:t>overlopen</a:t>
            </a:r>
            <a:r>
              <a:rPr lang="en-GB"/>
              <a:t> </a:t>
            </a:r>
            <a:r>
              <a:rPr lang="en-GB" err="1"/>
              <a:t>graag</a:t>
            </a:r>
            <a:r>
              <a:rPr lang="en-GB"/>
              <a:t> met </a:t>
            </a:r>
            <a:r>
              <a:rPr lang="en-GB" err="1"/>
              <a:t>jou</a:t>
            </a:r>
            <a:r>
              <a:rPr lang="en-GB"/>
              <a:t> </a:t>
            </a:r>
            <a:r>
              <a:rPr lang="en-GB" err="1"/>
              <a:t>enkele</a:t>
            </a:r>
            <a:r>
              <a:rPr lang="en-GB"/>
              <a:t> tips </a:t>
            </a:r>
            <a:r>
              <a:rPr lang="en-GB" err="1"/>
              <a:t>voor</a:t>
            </a:r>
            <a:r>
              <a:rPr lang="en-GB"/>
              <a:t> </a:t>
            </a:r>
            <a:r>
              <a:rPr lang="en-GB" err="1"/>
              <a:t>een</a:t>
            </a:r>
            <a:r>
              <a:rPr lang="en-GB"/>
              <a:t> </a:t>
            </a:r>
            <a:r>
              <a:rPr lang="en-GB" err="1"/>
              <a:t>goede</a:t>
            </a:r>
            <a:r>
              <a:rPr lang="en-GB"/>
              <a:t> </a:t>
            </a:r>
            <a:r>
              <a:rPr lang="en-GB" err="1"/>
              <a:t>cyberhygiëne</a:t>
            </a:r>
            <a:r>
              <a:rPr lang="en-GB"/>
              <a:t>:</a:t>
            </a:r>
          </a:p>
          <a:p>
            <a:endParaRPr lang="en-B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0923B3-BFDF-4F83-9AAB-9841709C5A0B}"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60800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EE944-977B-F5F1-F429-0A64B713EF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843457-070D-0F93-A3DC-41D05FB88D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A2D192-EAA1-9ED1-EF99-C0575F42D19D}"/>
              </a:ext>
            </a:extLst>
          </p:cNvPr>
          <p:cNvSpPr>
            <a:spLocks noGrp="1"/>
          </p:cNvSpPr>
          <p:nvPr>
            <p:ph type="body" idx="1"/>
          </p:nvPr>
        </p:nvSpPr>
        <p:spPr/>
        <p:txBody>
          <a:bodyPr/>
          <a:lstStyle/>
          <a:p>
            <a:r>
              <a:rPr lang="en-GB"/>
              <a:t>We </a:t>
            </a:r>
            <a:r>
              <a:rPr lang="en-GB" err="1"/>
              <a:t>vinden</a:t>
            </a:r>
            <a:r>
              <a:rPr lang="en-GB"/>
              <a:t> het </a:t>
            </a:r>
            <a:r>
              <a:rPr lang="en-GB" err="1"/>
              <a:t>belangrijk</a:t>
            </a:r>
            <a:r>
              <a:rPr lang="en-GB"/>
              <a:t> om </a:t>
            </a:r>
            <a:r>
              <a:rPr lang="en-GB" err="1"/>
              <a:t>nog</a:t>
            </a:r>
            <a:r>
              <a:rPr lang="en-GB"/>
              <a:t> even het </a:t>
            </a:r>
            <a:r>
              <a:rPr lang="en-GB" err="1"/>
              <a:t>verschil</a:t>
            </a:r>
            <a:r>
              <a:rPr lang="en-GB"/>
              <a:t> </a:t>
            </a:r>
            <a:r>
              <a:rPr lang="en-GB" err="1"/>
              <a:t>uit</a:t>
            </a:r>
            <a:r>
              <a:rPr lang="en-GB"/>
              <a:t> </a:t>
            </a:r>
            <a:r>
              <a:rPr lang="en-GB" err="1"/>
              <a:t>te</a:t>
            </a:r>
            <a:r>
              <a:rPr lang="en-GB"/>
              <a:t> </a:t>
            </a:r>
            <a:r>
              <a:rPr lang="en-GB" err="1"/>
              <a:t>leggen</a:t>
            </a:r>
            <a:r>
              <a:rPr lang="en-GB"/>
              <a:t> </a:t>
            </a:r>
            <a:r>
              <a:rPr lang="en-GB" err="1"/>
              <a:t>tussen</a:t>
            </a:r>
            <a:r>
              <a:rPr lang="en-GB"/>
              <a:t> </a:t>
            </a:r>
            <a:r>
              <a:rPr lang="en-GB" err="1"/>
              <a:t>een</a:t>
            </a:r>
            <a:r>
              <a:rPr lang="en-GB"/>
              <a:t> </a:t>
            </a:r>
            <a:r>
              <a:rPr lang="en-GB" err="1"/>
              <a:t>pincode</a:t>
            </a:r>
            <a:r>
              <a:rPr lang="en-GB"/>
              <a:t> </a:t>
            </a:r>
            <a:r>
              <a:rPr lang="en-GB" err="1"/>
              <a:t>en</a:t>
            </a:r>
            <a:r>
              <a:rPr lang="en-GB"/>
              <a:t> </a:t>
            </a:r>
            <a:r>
              <a:rPr lang="en-GB" err="1"/>
              <a:t>responsecodes</a:t>
            </a:r>
            <a:r>
              <a:rPr lang="en-GB"/>
              <a:t>. Veel </a:t>
            </a:r>
            <a:r>
              <a:rPr lang="en-GB" err="1"/>
              <a:t>mensen</a:t>
            </a:r>
            <a:r>
              <a:rPr lang="en-GB"/>
              <a:t> </a:t>
            </a:r>
            <a:r>
              <a:rPr lang="en-GB" err="1"/>
              <a:t>denken</a:t>
            </a:r>
            <a:r>
              <a:rPr lang="en-GB"/>
              <a:t> </a:t>
            </a:r>
            <a:r>
              <a:rPr lang="en-GB" err="1"/>
              <a:t>dat</a:t>
            </a:r>
            <a:r>
              <a:rPr lang="en-GB"/>
              <a:t> ze </a:t>
            </a:r>
            <a:r>
              <a:rPr lang="en-GB" err="1"/>
              <a:t>veilig</a:t>
            </a:r>
            <a:r>
              <a:rPr lang="en-GB"/>
              <a:t> </a:t>
            </a:r>
            <a:r>
              <a:rPr lang="en-GB" err="1"/>
              <a:t>zijn</a:t>
            </a:r>
            <a:r>
              <a:rPr lang="en-GB"/>
              <a:t> </a:t>
            </a:r>
            <a:r>
              <a:rPr lang="en-GB" err="1"/>
              <a:t>als</a:t>
            </a:r>
            <a:r>
              <a:rPr lang="en-GB"/>
              <a:t> ze </a:t>
            </a:r>
            <a:r>
              <a:rPr lang="en-GB" err="1"/>
              <a:t>hun</a:t>
            </a:r>
            <a:r>
              <a:rPr lang="en-GB"/>
              <a:t> </a:t>
            </a:r>
            <a:r>
              <a:rPr lang="en-GB" err="1"/>
              <a:t>pincode</a:t>
            </a:r>
            <a:r>
              <a:rPr lang="en-GB"/>
              <a:t> </a:t>
            </a:r>
            <a:r>
              <a:rPr lang="en-GB" err="1"/>
              <a:t>niet</a:t>
            </a:r>
            <a:r>
              <a:rPr lang="en-GB"/>
              <a:t> </a:t>
            </a:r>
            <a:r>
              <a:rPr lang="en-GB" err="1"/>
              <a:t>hebben</a:t>
            </a:r>
            <a:r>
              <a:rPr lang="en-GB"/>
              <a:t> </a:t>
            </a:r>
            <a:r>
              <a:rPr lang="en-GB" err="1"/>
              <a:t>gedeeld</a:t>
            </a:r>
            <a:r>
              <a:rPr lang="en-GB"/>
              <a:t> </a:t>
            </a:r>
            <a:r>
              <a:rPr lang="en-GB" err="1"/>
              <a:t>en</a:t>
            </a:r>
            <a:r>
              <a:rPr lang="en-GB"/>
              <a:t> </a:t>
            </a:r>
            <a:r>
              <a:rPr lang="en-GB" err="1"/>
              <a:t>zijn</a:t>
            </a:r>
            <a:r>
              <a:rPr lang="en-GB"/>
              <a:t> dan </a:t>
            </a:r>
            <a:r>
              <a:rPr lang="en-GB" err="1"/>
              <a:t>weer</a:t>
            </a:r>
            <a:r>
              <a:rPr lang="en-GB"/>
              <a:t> nonchalant in het </a:t>
            </a:r>
            <a:r>
              <a:rPr lang="en-GB" err="1"/>
              <a:t>meedelen</a:t>
            </a:r>
            <a:r>
              <a:rPr lang="en-GB"/>
              <a:t> van </a:t>
            </a:r>
            <a:r>
              <a:rPr lang="en-GB" err="1"/>
              <a:t>hun</a:t>
            </a:r>
            <a:r>
              <a:rPr lang="en-GB"/>
              <a:t> </a:t>
            </a:r>
            <a:r>
              <a:rPr lang="en-GB" err="1"/>
              <a:t>responsecodes</a:t>
            </a:r>
            <a:r>
              <a:rPr lang="en-GB"/>
              <a:t>. Wat is het </a:t>
            </a:r>
            <a:r>
              <a:rPr lang="en-GB" err="1"/>
              <a:t>verschil</a:t>
            </a:r>
            <a:r>
              <a:rPr lang="en-GB"/>
              <a:t>? </a:t>
            </a:r>
          </a:p>
          <a:p>
            <a:endParaRPr lang="en-GB"/>
          </a:p>
          <a:p>
            <a:r>
              <a:rPr lang="en-GB" err="1"/>
              <a:t>Pincode</a:t>
            </a:r>
            <a:r>
              <a:rPr lang="en-GB"/>
              <a:t>: </a:t>
            </a:r>
            <a:r>
              <a:rPr lang="nl-NL" b="0" i="0">
                <a:solidFill>
                  <a:srgbClr val="393C50"/>
                </a:solidFill>
                <a:effectLst/>
                <a:latin typeface="Axiforma-Regular"/>
              </a:rPr>
              <a:t>PIN staat voor Personal </a:t>
            </a:r>
            <a:r>
              <a:rPr lang="nl-NL" b="0" i="0" err="1">
                <a:solidFill>
                  <a:srgbClr val="393C50"/>
                </a:solidFill>
                <a:effectLst/>
                <a:latin typeface="Axiforma-Regular"/>
              </a:rPr>
              <a:t>Identification</a:t>
            </a:r>
            <a:r>
              <a:rPr lang="nl-NL" b="0" i="0">
                <a:solidFill>
                  <a:srgbClr val="393C50"/>
                </a:solidFill>
                <a:effectLst/>
                <a:latin typeface="Axiforma-Regular"/>
              </a:rPr>
              <a:t> </a:t>
            </a:r>
            <a:r>
              <a:rPr lang="nl-NL" b="0" i="0" err="1">
                <a:solidFill>
                  <a:srgbClr val="393C50"/>
                </a:solidFill>
                <a:effectLst/>
                <a:latin typeface="Axiforma-Regular"/>
              </a:rPr>
              <a:t>Number</a:t>
            </a:r>
            <a:r>
              <a:rPr lang="nl-NL" b="0" i="0">
                <a:solidFill>
                  <a:srgbClr val="393C50"/>
                </a:solidFill>
                <a:effectLst/>
                <a:latin typeface="Axiforma-Regular"/>
              </a:rPr>
              <a:t>. Je </a:t>
            </a:r>
            <a:r>
              <a:rPr lang="nl-NL" b="0" i="0">
                <a:solidFill>
                  <a:srgbClr val="393C50"/>
                </a:solidFill>
                <a:effectLst/>
                <a:latin typeface="Axiforma-Bold"/>
              </a:rPr>
              <a:t>pin</a:t>
            </a:r>
            <a:r>
              <a:rPr lang="nl-NL" b="0" i="0">
                <a:solidFill>
                  <a:srgbClr val="393C50"/>
                </a:solidFill>
                <a:effectLst/>
                <a:latin typeface="Axiforma-Regular"/>
              </a:rPr>
              <a:t> is een unieke en persoonlijke (minstens) 4-cijferige code die bij je bankkaart hoort. Deze geef je in telkens je een transactie met jouw bankkaart uitvoert en is steeds dezelfde.</a:t>
            </a:r>
          </a:p>
          <a:p>
            <a:endParaRPr lang="nl-NL" b="0" i="0">
              <a:solidFill>
                <a:srgbClr val="393C50"/>
              </a:solidFill>
              <a:effectLst/>
              <a:latin typeface="Axiforma-Regular"/>
            </a:endParaRPr>
          </a:p>
          <a:p>
            <a:pPr algn="l"/>
            <a:r>
              <a:rPr lang="nl-NL" b="0" i="0">
                <a:solidFill>
                  <a:srgbClr val="393C50"/>
                </a:solidFill>
                <a:effectLst/>
                <a:latin typeface="Axiforma-Regular"/>
              </a:rPr>
              <a:t>Als je gebruikt maakt van een kaartlezer om toegang te verkrijgen tot je digitale bankomgeving of als je transacties uitvoert waarbij je gebruikt maat van een kaartlezer, moet je een</a:t>
            </a:r>
            <a:r>
              <a:rPr lang="nl-NL" b="0" i="0">
                <a:solidFill>
                  <a:srgbClr val="393C50"/>
                </a:solidFill>
                <a:effectLst/>
                <a:latin typeface="Axiforma-Bold"/>
              </a:rPr>
              <a:t> response code invoeren</a:t>
            </a:r>
            <a:r>
              <a:rPr lang="nl-NL" b="0" i="0">
                <a:solidFill>
                  <a:srgbClr val="393C50"/>
                </a:solidFill>
                <a:effectLst/>
                <a:latin typeface="Axiforma-Regular"/>
              </a:rPr>
              <a:t>.</a:t>
            </a:r>
          </a:p>
          <a:p>
            <a:pPr algn="l"/>
            <a:r>
              <a:rPr lang="nl-NL" b="0" i="0">
                <a:solidFill>
                  <a:srgbClr val="393C50"/>
                </a:solidFill>
                <a:effectLst/>
                <a:latin typeface="Axiforma-Regular"/>
              </a:rPr>
              <a:t>Je bank vraagt hierbij om bepaalde codes (“</a:t>
            </a:r>
            <a:r>
              <a:rPr lang="nl-NL" b="0" i="0" err="1">
                <a:solidFill>
                  <a:srgbClr val="393C50"/>
                </a:solidFill>
                <a:effectLst/>
                <a:latin typeface="Axiforma-Regular"/>
              </a:rPr>
              <a:t>challenge</a:t>
            </a:r>
            <a:r>
              <a:rPr lang="nl-NL" b="0" i="0">
                <a:solidFill>
                  <a:srgbClr val="393C50"/>
                </a:solidFill>
                <a:effectLst/>
                <a:latin typeface="Axiforma-Regular"/>
              </a:rPr>
              <a:t>”) en jouw pin in te voeren op jouw kaartlezer waarna op het scherm van jouw kaartlezer jouw response code verschijnt. Deze code is maar een beperkte tijd geldig en is nooit dezelfde. Deze hangt af van wat je ingevoerd hebt (bijvoorbeeld van het bedrag).</a:t>
            </a:r>
          </a:p>
          <a:p>
            <a:endParaRPr lang="en-GB"/>
          </a:p>
          <a:p>
            <a:r>
              <a:rPr lang="nl-NL" b="0" i="0">
                <a:solidFill>
                  <a:srgbClr val="393C50"/>
                </a:solidFill>
                <a:effectLst/>
                <a:latin typeface="Axiforma-Regular"/>
              </a:rPr>
              <a:t>Het is simpel: </a:t>
            </a:r>
            <a:r>
              <a:rPr lang="nl-NL" b="0" i="0">
                <a:solidFill>
                  <a:srgbClr val="393C50"/>
                </a:solidFill>
                <a:effectLst/>
                <a:latin typeface="Axiforma-Bold"/>
              </a:rPr>
              <a:t>Geef nooit je pincode en </a:t>
            </a:r>
            <a:r>
              <a:rPr lang="nl-NL" b="0" i="0">
                <a:solidFill>
                  <a:srgbClr val="393C50"/>
                </a:solidFill>
                <a:effectLst/>
                <a:latin typeface="Axiforma-Regular"/>
              </a:rPr>
              <a:t>response </a:t>
            </a:r>
            <a:r>
              <a:rPr lang="nl-NL" b="0" i="0">
                <a:solidFill>
                  <a:srgbClr val="393C50"/>
                </a:solidFill>
                <a:effectLst/>
                <a:latin typeface="Axiforma-Bold"/>
              </a:rPr>
              <a:t>codes om te internetbankieren via e-mail, internet, sociale media, sms of telefoon. </a:t>
            </a:r>
            <a:r>
              <a:rPr lang="nl-NL" b="0" i="0">
                <a:solidFill>
                  <a:srgbClr val="393C50"/>
                </a:solidFill>
                <a:effectLst/>
                <a:latin typeface="Axiforma-Regular"/>
              </a:rPr>
              <a:t>Je response codes zijn even geheim als de pincode van je bankkaart.</a:t>
            </a:r>
            <a:endParaRPr lang="en-GB"/>
          </a:p>
          <a:p>
            <a:endParaRPr lang="en-GB"/>
          </a:p>
        </p:txBody>
      </p:sp>
      <p:sp>
        <p:nvSpPr>
          <p:cNvPr id="4" name="Slide Number Placeholder 3">
            <a:extLst>
              <a:ext uri="{FF2B5EF4-FFF2-40B4-BE49-F238E27FC236}">
                <a16:creationId xmlns:a16="http://schemas.microsoft.com/office/drawing/2014/main" id="{786AD570-B253-50AA-4254-36B4EB2B8E49}"/>
              </a:ext>
            </a:extLst>
          </p:cNvPr>
          <p:cNvSpPr>
            <a:spLocks noGrp="1"/>
          </p:cNvSpPr>
          <p:nvPr>
            <p:ph type="sldNum" sz="quarter" idx="5"/>
          </p:nvPr>
        </p:nvSpPr>
        <p:spPr/>
        <p:txBody>
          <a:bodyPr/>
          <a:lstStyle/>
          <a:p>
            <a:fld id="{520923B3-BFDF-4F83-9AAB-9841709C5A0B}" type="slidenum">
              <a:rPr lang="nl-BE" smtClean="0"/>
              <a:t>9</a:t>
            </a:fld>
            <a:endParaRPr lang="nl-BE"/>
          </a:p>
        </p:txBody>
      </p:sp>
    </p:spTree>
    <p:extLst>
      <p:ext uri="{BB962C8B-B14F-4D97-AF65-F5344CB8AC3E}">
        <p14:creationId xmlns:p14="http://schemas.microsoft.com/office/powerpoint/2010/main" val="16053347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FE0E8B-F126-F65D-289E-38A0A14C44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745501-798B-7E7A-E794-936371B55A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FDF593-38D1-8ADC-6E24-273B9D135655}"/>
              </a:ext>
            </a:extLst>
          </p:cNvPr>
          <p:cNvSpPr>
            <a:spLocks noGrp="1"/>
          </p:cNvSpPr>
          <p:nvPr>
            <p:ph type="body" idx="1"/>
          </p:nvPr>
        </p:nvSpPr>
        <p:spPr/>
        <p:txBody>
          <a:bodyPr/>
          <a:lstStyle/>
          <a:p>
            <a:endParaRPr lang="en-GB"/>
          </a:p>
          <a:p>
            <a:pPr marL="742950" lvl="1" indent="-285750">
              <a:lnSpc>
                <a:spcPct val="107000"/>
              </a:lnSpc>
              <a:buFont typeface="Courier New" panose="02070309020205020404" pitchFamily="49" charset="0"/>
              <a:buChar char="o"/>
            </a:pPr>
            <a:r>
              <a:rPr lang="nl-BE">
                <a:solidFill>
                  <a:srgbClr val="333B50"/>
                </a:solidFill>
                <a:effectLst/>
                <a:latin typeface="Calibri" panose="020F0502020204030204" pitchFamily="34" charset="0"/>
                <a:ea typeface="Arial" panose="020B0604020202020204" pitchFamily="34" charset="0"/>
                <a:cs typeface="Times New Roman" panose="02020603050405020304" pitchFamily="18" charset="0"/>
              </a:rPr>
              <a:t>Wachtwoorden:</a:t>
            </a:r>
            <a:endParaRPr lang="en-GB">
              <a:solidFill>
                <a:srgbClr val="333B50"/>
              </a:solidFill>
              <a:effectLst/>
              <a:latin typeface="Calibri" panose="020F0502020204030204" pitchFamily="34" charset="0"/>
              <a:ea typeface="Arial" panose="020B060402020202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nl-BE">
                <a:solidFill>
                  <a:srgbClr val="333B50"/>
                </a:solidFill>
                <a:effectLst/>
                <a:latin typeface="Calibri" panose="020F0502020204030204" pitchFamily="34" charset="0"/>
                <a:ea typeface="Arial" panose="020B0604020202020204" pitchFamily="34" charset="0"/>
                <a:cs typeface="Times New Roman" panose="02020603050405020304" pitchFamily="18" charset="0"/>
              </a:rPr>
              <a:t>Neem lange wachtwoorden/wachtwoordzinnen</a:t>
            </a:r>
            <a:endParaRPr lang="en-GB">
              <a:solidFill>
                <a:srgbClr val="333B50"/>
              </a:solidFill>
              <a:effectLst/>
              <a:latin typeface="Calibri" panose="020F0502020204030204" pitchFamily="34" charset="0"/>
              <a:ea typeface="Arial" panose="020B060402020202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nl-BE">
                <a:solidFill>
                  <a:srgbClr val="333B50"/>
                </a:solidFill>
                <a:effectLst/>
                <a:latin typeface="Calibri" panose="020F0502020204030204" pitchFamily="34" charset="0"/>
                <a:ea typeface="Arial" panose="020B0604020202020204" pitchFamily="34" charset="0"/>
                <a:cs typeface="Times New Roman" panose="02020603050405020304" pitchFamily="18" charset="0"/>
              </a:rPr>
              <a:t>Gebruik nooit hetzelfde wachtwoord op meerdere plekken</a:t>
            </a:r>
            <a:endParaRPr lang="en-GB">
              <a:solidFill>
                <a:srgbClr val="333B50"/>
              </a:solidFill>
              <a:effectLst/>
              <a:latin typeface="Calibri" panose="020F0502020204030204" pitchFamily="34" charset="0"/>
              <a:ea typeface="Arial" panose="020B060402020202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nl-NL">
                <a:solidFill>
                  <a:srgbClr val="333B50"/>
                </a:solidFill>
                <a:effectLst/>
                <a:latin typeface="Calibri" panose="020F0502020204030204" pitchFamily="34" charset="0"/>
                <a:ea typeface="Arial" panose="020B0604020202020204" pitchFamily="34" charset="0"/>
                <a:cs typeface="Times New Roman" panose="02020603050405020304" pitchFamily="18" charset="0"/>
              </a:rPr>
              <a:t>Sla je wachtwoorden op een praktische manier op </a:t>
            </a:r>
            <a:br>
              <a:rPr lang="nl-BE">
                <a:solidFill>
                  <a:srgbClr val="333B50"/>
                </a:solidFill>
                <a:effectLst/>
                <a:latin typeface="Calibri" panose="020F0502020204030204" pitchFamily="34" charset="0"/>
                <a:ea typeface="Arial" panose="020B0604020202020204" pitchFamily="34" charset="0"/>
                <a:cs typeface="Times New Roman" panose="02020603050405020304" pitchFamily="18" charset="0"/>
              </a:rPr>
            </a:br>
            <a:r>
              <a:rPr lang="nl-NL">
                <a:solidFill>
                  <a:srgbClr val="333B50"/>
                </a:solidFill>
                <a:effectLst/>
                <a:latin typeface="Calibri" panose="020F0502020204030204" pitchFamily="34" charset="0"/>
                <a:ea typeface="Arial" panose="020B0604020202020204" pitchFamily="34" charset="0"/>
                <a:cs typeface="Times New Roman" panose="02020603050405020304" pitchFamily="18" charset="0"/>
              </a:rPr>
              <a:t>(bv. Wachtwoordmanager op je PC of smartphone, etc.)</a:t>
            </a:r>
            <a:endParaRPr lang="en-GB">
              <a:solidFill>
                <a:srgbClr val="333B50"/>
              </a:solidFill>
              <a:effectLst/>
              <a:latin typeface="Calibri" panose="020F0502020204030204" pitchFamily="34" charset="0"/>
              <a:ea typeface="Arial" panose="020B060402020202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nl-NL">
                <a:solidFill>
                  <a:srgbClr val="333B50"/>
                </a:solidFill>
                <a:effectLst/>
                <a:latin typeface="Calibri" panose="020F0502020204030204" pitchFamily="34" charset="0"/>
                <a:ea typeface="Arial" panose="020B0604020202020204" pitchFamily="34" charset="0"/>
                <a:cs typeface="Times New Roman" panose="02020603050405020304" pitchFamily="18" charset="0"/>
              </a:rPr>
              <a:t>Kijk naar de mogelijkheid om twee-staps-verificatie in te stellen (vingerafdruk, …)</a:t>
            </a:r>
            <a:endParaRPr lang="en-GB">
              <a:solidFill>
                <a:srgbClr val="333B50"/>
              </a:solidFill>
              <a:effectLst/>
              <a:latin typeface="Calibri" panose="020F0502020204030204" pitchFamily="34" charset="0"/>
              <a:ea typeface="Arial" panose="020B060402020202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nl-NL">
                <a:solidFill>
                  <a:srgbClr val="333B50"/>
                </a:solidFill>
                <a:effectLst/>
                <a:latin typeface="Calibri" panose="020F0502020204030204" pitchFamily="34" charset="0"/>
                <a:ea typeface="Arial" panose="020B0604020202020204" pitchFamily="34" charset="0"/>
                <a:cs typeface="Times New Roman" panose="02020603050405020304" pitchFamily="18" charset="0"/>
              </a:rPr>
              <a:t>Updates:</a:t>
            </a:r>
            <a:endParaRPr lang="en-GB">
              <a:solidFill>
                <a:srgbClr val="333B50"/>
              </a:solidFill>
              <a:effectLst/>
              <a:latin typeface="Calibri" panose="020F0502020204030204" pitchFamily="34" charset="0"/>
              <a:ea typeface="Arial" panose="020B060402020202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nl-NL">
                <a:solidFill>
                  <a:srgbClr val="333B50"/>
                </a:solidFill>
                <a:effectLst/>
                <a:latin typeface="Calibri" panose="020F0502020204030204" pitchFamily="34" charset="0"/>
                <a:ea typeface="Arial" panose="020B0604020202020204" pitchFamily="34" charset="0"/>
                <a:cs typeface="Times New Roman" panose="02020603050405020304" pitchFamily="18" charset="0"/>
              </a:rPr>
              <a:t>Updates zijn verbeteringen van kwetsbaarheden in je computer of telefoon.</a:t>
            </a:r>
            <a:endParaRPr lang="en-GB">
              <a:solidFill>
                <a:srgbClr val="333B50"/>
              </a:solidFill>
              <a:effectLst/>
              <a:latin typeface="Calibri" panose="020F0502020204030204" pitchFamily="34" charset="0"/>
              <a:ea typeface="Arial" panose="020B060402020202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nl-NL">
                <a:solidFill>
                  <a:srgbClr val="333B50"/>
                </a:solidFill>
                <a:effectLst/>
                <a:latin typeface="Calibri" panose="020F0502020204030204" pitchFamily="34" charset="0"/>
                <a:ea typeface="Arial" panose="020B0604020202020204" pitchFamily="34" charset="0"/>
                <a:cs typeface="Times New Roman" panose="02020603050405020304" pitchFamily="18" charset="0"/>
              </a:rPr>
              <a:t>Wanneer een update beschikbaar is, zorg ervoor dat je deze uitvoert. Zo zorg je dat er zo min mogelijk kwetsbaarheden in jouw apparaten zitten.</a:t>
            </a:r>
            <a:endParaRPr lang="en-GB">
              <a:solidFill>
                <a:srgbClr val="333B50"/>
              </a:solidFill>
              <a:effectLst/>
              <a:latin typeface="Calibri" panose="020F0502020204030204" pitchFamily="34" charset="0"/>
              <a:ea typeface="Arial" panose="020B060402020202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nl-NL">
                <a:solidFill>
                  <a:srgbClr val="333B50"/>
                </a:solidFill>
                <a:effectLst/>
                <a:latin typeface="Calibri" panose="020F0502020204030204" pitchFamily="34" charset="0"/>
                <a:ea typeface="Arial" panose="020B0604020202020204" pitchFamily="34" charset="0"/>
                <a:cs typeface="Times New Roman" panose="02020603050405020304" pitchFamily="18" charset="0"/>
              </a:rPr>
              <a:t>Klikgedrag:</a:t>
            </a:r>
            <a:endParaRPr lang="en-GB">
              <a:solidFill>
                <a:srgbClr val="333B50"/>
              </a:solidFill>
              <a:effectLst/>
              <a:latin typeface="Calibri" panose="020F0502020204030204" pitchFamily="34" charset="0"/>
              <a:ea typeface="Arial" panose="020B060402020202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nl-BE">
                <a:solidFill>
                  <a:srgbClr val="333B50"/>
                </a:solidFill>
                <a:effectLst/>
                <a:latin typeface="Calibri" panose="020F0502020204030204" pitchFamily="34" charset="0"/>
                <a:ea typeface="Arial" panose="020B0604020202020204" pitchFamily="34" charset="0"/>
                <a:cs typeface="Times New Roman" panose="02020603050405020304" pitchFamily="18" charset="0"/>
              </a:rPr>
              <a:t>Klik nooit zomaar op linkjes of bijlagen</a:t>
            </a:r>
            <a:endParaRPr lang="en-GB">
              <a:solidFill>
                <a:srgbClr val="333B50"/>
              </a:solidFill>
              <a:effectLst/>
              <a:latin typeface="Calibri" panose="020F0502020204030204" pitchFamily="34" charset="0"/>
              <a:ea typeface="Arial" panose="020B060402020202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nl-BE">
                <a:solidFill>
                  <a:srgbClr val="333B50"/>
                </a:solidFill>
                <a:effectLst/>
                <a:latin typeface="Calibri" panose="020F0502020204030204" pitchFamily="34" charset="0"/>
                <a:ea typeface="Arial" panose="020B0604020202020204" pitchFamily="34" charset="0"/>
                <a:cs typeface="Times New Roman" panose="02020603050405020304" pitchFamily="18" charset="0"/>
              </a:rPr>
              <a:t>Ga liever zelf naar een website dan via een link in een mail of sms</a:t>
            </a:r>
            <a:endParaRPr lang="en-GB">
              <a:solidFill>
                <a:srgbClr val="333B50"/>
              </a:solidFill>
              <a:effectLst/>
              <a:latin typeface="Calibri" panose="020F0502020204030204" pitchFamily="34" charset="0"/>
              <a:ea typeface="Arial" panose="020B060402020202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nl-BE">
                <a:solidFill>
                  <a:srgbClr val="333B50"/>
                </a:solidFill>
                <a:effectLst/>
                <a:latin typeface="Calibri" panose="020F0502020204030204" pitchFamily="34" charset="0"/>
                <a:ea typeface="Arial" panose="020B0604020202020204" pitchFamily="34" charset="0"/>
                <a:cs typeface="Times New Roman" panose="02020603050405020304" pitchFamily="18" charset="0"/>
              </a:rPr>
              <a:t>Ten slotte: Gebruik je gezond verstand</a:t>
            </a:r>
            <a:endParaRPr lang="en-GB">
              <a:solidFill>
                <a:srgbClr val="333B50"/>
              </a:solidFill>
              <a:effectLst/>
              <a:latin typeface="Calibri" panose="020F0502020204030204" pitchFamily="34" charset="0"/>
              <a:ea typeface="Arial" panose="020B060402020202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nl-NL">
                <a:solidFill>
                  <a:srgbClr val="333B50"/>
                </a:solidFill>
                <a:effectLst/>
                <a:latin typeface="Calibri" panose="020F0502020204030204" pitchFamily="34" charset="0"/>
                <a:ea typeface="Arial" panose="020B0604020202020204" pitchFamily="34" charset="0"/>
                <a:cs typeface="Times New Roman" panose="02020603050405020304" pitchFamily="18" charset="0"/>
              </a:rPr>
              <a:t>Handel nooit gehaast en laat je nooit opjagen.</a:t>
            </a:r>
            <a:endParaRPr lang="en-GB">
              <a:solidFill>
                <a:srgbClr val="333B50"/>
              </a:solidFill>
              <a:effectLst/>
              <a:latin typeface="Calibri" panose="020F0502020204030204" pitchFamily="34" charset="0"/>
              <a:ea typeface="Arial" panose="020B060402020202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nl-NL">
                <a:solidFill>
                  <a:srgbClr val="333B50"/>
                </a:solidFill>
                <a:effectLst/>
                <a:latin typeface="Calibri" panose="020F0502020204030204" pitchFamily="34" charset="0"/>
                <a:ea typeface="Arial" panose="020B0604020202020204" pitchFamily="34" charset="0"/>
                <a:cs typeface="Times New Roman" panose="02020603050405020304" pitchFamily="18" charset="0"/>
              </a:rPr>
              <a:t>Check altijd of de inhoud van het bericht wel kan.</a:t>
            </a:r>
            <a:endParaRPr lang="en-GB">
              <a:solidFill>
                <a:srgbClr val="333B50"/>
              </a:solidFill>
              <a:effectLst/>
              <a:latin typeface="Calibri" panose="020F0502020204030204" pitchFamily="34" charset="0"/>
              <a:ea typeface="Arial" panose="020B0604020202020204" pitchFamily="34" charset="0"/>
              <a:cs typeface="Times New Roman" panose="02020603050405020304" pitchFamily="18" charset="0"/>
            </a:endParaRPr>
          </a:p>
          <a:p>
            <a:pPr marL="1143000" lvl="2" indent="-228600">
              <a:lnSpc>
                <a:spcPct val="107000"/>
              </a:lnSpc>
              <a:spcAft>
                <a:spcPts val="200"/>
              </a:spcAft>
              <a:buFont typeface="Wingdings" panose="05000000000000000000" pitchFamily="2" charset="2"/>
              <a:buChar char=""/>
            </a:pPr>
            <a:r>
              <a:rPr lang="nl-NL">
                <a:solidFill>
                  <a:srgbClr val="333B50"/>
                </a:solidFill>
                <a:effectLst/>
                <a:latin typeface="Calibri" panose="020F0502020204030204" pitchFamily="34" charset="0"/>
                <a:ea typeface="Arial" panose="020B0604020202020204" pitchFamily="34" charset="0"/>
                <a:cs typeface="Times New Roman" panose="02020603050405020304" pitchFamily="18" charset="0"/>
              </a:rPr>
              <a:t>Vertrouw je het niet? Stop het contact/verrichting.</a:t>
            </a:r>
            <a:endParaRPr lang="en-GB">
              <a:solidFill>
                <a:srgbClr val="333B50"/>
              </a:solidFill>
              <a:effectLst/>
              <a:latin typeface="Calibri" panose="020F0502020204030204" pitchFamily="34" charset="0"/>
              <a:ea typeface="Arial" panose="020B0604020202020204" pitchFamily="34" charset="0"/>
              <a:cs typeface="Times New Roman" panose="02020603050405020304" pitchFamily="18" charset="0"/>
            </a:endParaRPr>
          </a:p>
          <a:p>
            <a:endParaRPr lang="en-GB"/>
          </a:p>
        </p:txBody>
      </p:sp>
      <p:sp>
        <p:nvSpPr>
          <p:cNvPr id="4" name="Slide Number Placeholder 3">
            <a:extLst>
              <a:ext uri="{FF2B5EF4-FFF2-40B4-BE49-F238E27FC236}">
                <a16:creationId xmlns:a16="http://schemas.microsoft.com/office/drawing/2014/main" id="{3F72EFE5-841C-6D23-4F89-BAC57CBAFEB7}"/>
              </a:ext>
            </a:extLst>
          </p:cNvPr>
          <p:cNvSpPr>
            <a:spLocks noGrp="1"/>
          </p:cNvSpPr>
          <p:nvPr>
            <p:ph type="sldNum" sz="quarter" idx="5"/>
          </p:nvPr>
        </p:nvSpPr>
        <p:spPr/>
        <p:txBody>
          <a:bodyPr/>
          <a:lstStyle/>
          <a:p>
            <a:fld id="{520923B3-BFDF-4F83-9AAB-9841709C5A0B}" type="slidenum">
              <a:rPr lang="nl-BE" smtClean="0"/>
              <a:t>10</a:t>
            </a:fld>
            <a:endParaRPr lang="nl-BE"/>
          </a:p>
        </p:txBody>
      </p:sp>
    </p:spTree>
    <p:extLst>
      <p:ext uri="{BB962C8B-B14F-4D97-AF65-F5344CB8AC3E}">
        <p14:creationId xmlns:p14="http://schemas.microsoft.com/office/powerpoint/2010/main" val="8611868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EAF6BE-964B-B7EF-C8A4-5929DD0814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6B0D71-9E9B-0D2C-7132-E8D709BE09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DACDA6-4647-E9EF-59D2-B2F45B676A21}"/>
              </a:ext>
            </a:extLst>
          </p:cNvPr>
          <p:cNvSpPr>
            <a:spLocks noGrp="1"/>
          </p:cNvSpPr>
          <p:nvPr>
            <p:ph type="body" idx="1"/>
          </p:nvPr>
        </p:nvSpPr>
        <p:spPr/>
        <p:txBody>
          <a:bodyPr/>
          <a:lstStyle/>
          <a:p>
            <a:r>
              <a:rPr lang="en-GB"/>
              <a:t>Om je </a:t>
            </a:r>
            <a:r>
              <a:rPr lang="en-GB" err="1"/>
              <a:t>te</a:t>
            </a:r>
            <a:r>
              <a:rPr lang="en-GB"/>
              <a:t> </a:t>
            </a:r>
            <a:r>
              <a:rPr lang="en-GB" err="1"/>
              <a:t>helpen</a:t>
            </a:r>
            <a:r>
              <a:rPr lang="en-GB"/>
              <a:t> </a:t>
            </a:r>
            <a:r>
              <a:rPr lang="en-GB" err="1"/>
              <a:t>heeft</a:t>
            </a:r>
            <a:r>
              <a:rPr lang="en-GB"/>
              <a:t> Febelfin </a:t>
            </a:r>
            <a:r>
              <a:rPr lang="en-GB" err="1"/>
              <a:t>enkele</a:t>
            </a:r>
            <a:r>
              <a:rPr lang="en-GB"/>
              <a:t> </a:t>
            </a:r>
            <a:r>
              <a:rPr lang="en-GB" err="1"/>
              <a:t>handige</a:t>
            </a:r>
            <a:r>
              <a:rPr lang="en-GB"/>
              <a:t> flyers </a:t>
            </a:r>
            <a:r>
              <a:rPr lang="en-GB" err="1"/>
              <a:t>gemaakt</a:t>
            </a:r>
            <a:r>
              <a:rPr lang="en-GB"/>
              <a:t>. Op de </a:t>
            </a:r>
            <a:r>
              <a:rPr lang="en-GB" err="1"/>
              <a:t>ene</a:t>
            </a:r>
            <a:r>
              <a:rPr lang="en-GB"/>
              <a:t> flyer </a:t>
            </a:r>
            <a:r>
              <a:rPr lang="en-GB" err="1"/>
              <a:t>kan</a:t>
            </a:r>
            <a:r>
              <a:rPr lang="en-GB"/>
              <a:t> je alle </a:t>
            </a:r>
            <a:r>
              <a:rPr lang="en-GB" err="1"/>
              <a:t>telefoonnummers</a:t>
            </a:r>
            <a:r>
              <a:rPr lang="en-GB"/>
              <a:t> van de </a:t>
            </a:r>
            <a:r>
              <a:rPr lang="en-GB" err="1"/>
              <a:t>banken</a:t>
            </a:r>
            <a:r>
              <a:rPr lang="en-GB"/>
              <a:t> </a:t>
            </a:r>
            <a:r>
              <a:rPr lang="en-GB" err="1"/>
              <a:t>terugvinden</a:t>
            </a:r>
            <a:r>
              <a:rPr lang="en-GB"/>
              <a:t> om online </a:t>
            </a:r>
            <a:r>
              <a:rPr lang="en-GB" err="1"/>
              <a:t>fraude</a:t>
            </a:r>
            <a:r>
              <a:rPr lang="en-GB"/>
              <a:t> </a:t>
            </a:r>
            <a:r>
              <a:rPr lang="en-GB" err="1"/>
              <a:t>te</a:t>
            </a:r>
            <a:r>
              <a:rPr lang="en-GB"/>
              <a:t> </a:t>
            </a:r>
            <a:r>
              <a:rPr lang="en-GB" err="1"/>
              <a:t>melden</a:t>
            </a:r>
            <a:r>
              <a:rPr lang="en-GB"/>
              <a:t>. </a:t>
            </a:r>
          </a:p>
          <a:p>
            <a:endParaRPr lang="en-GB"/>
          </a:p>
          <a:p>
            <a:r>
              <a:rPr lang="en-GB"/>
              <a:t>De </a:t>
            </a:r>
            <a:r>
              <a:rPr lang="en-GB" err="1"/>
              <a:t>andere</a:t>
            </a:r>
            <a:r>
              <a:rPr lang="en-GB"/>
              <a:t> flyer </a:t>
            </a:r>
            <a:r>
              <a:rPr lang="en-GB" err="1"/>
              <a:t>geeft</a:t>
            </a:r>
            <a:r>
              <a:rPr lang="en-GB"/>
              <a:t> je </a:t>
            </a:r>
            <a:r>
              <a:rPr lang="en-GB" err="1"/>
              <a:t>uitleg</a:t>
            </a:r>
            <a:r>
              <a:rPr lang="en-GB"/>
              <a:t> over wat je </a:t>
            </a:r>
            <a:r>
              <a:rPr lang="en-GB" err="1"/>
              <a:t>moet</a:t>
            </a:r>
            <a:r>
              <a:rPr lang="en-GB"/>
              <a:t> </a:t>
            </a:r>
            <a:r>
              <a:rPr lang="en-GB" err="1"/>
              <a:t>meenemen</a:t>
            </a:r>
            <a:r>
              <a:rPr lang="en-GB"/>
              <a:t> </a:t>
            </a:r>
            <a:r>
              <a:rPr lang="en-GB" err="1"/>
              <a:t>bij</a:t>
            </a:r>
            <a:r>
              <a:rPr lang="en-GB"/>
              <a:t> </a:t>
            </a:r>
            <a:r>
              <a:rPr lang="en-GB" err="1"/>
              <a:t>aangifte</a:t>
            </a:r>
            <a:r>
              <a:rPr lang="en-GB"/>
              <a:t>. Dit om </a:t>
            </a:r>
            <a:r>
              <a:rPr lang="en-GB" err="1"/>
              <a:t>geen</a:t>
            </a:r>
            <a:r>
              <a:rPr lang="en-GB"/>
              <a:t> </a:t>
            </a:r>
            <a:r>
              <a:rPr lang="en-GB" err="1"/>
              <a:t>kostbare</a:t>
            </a:r>
            <a:r>
              <a:rPr lang="en-GB"/>
              <a:t> </a:t>
            </a:r>
            <a:r>
              <a:rPr lang="en-GB" err="1"/>
              <a:t>tijd</a:t>
            </a:r>
            <a:r>
              <a:rPr lang="en-GB"/>
              <a:t> </a:t>
            </a:r>
            <a:r>
              <a:rPr lang="en-GB" err="1"/>
              <a:t>te</a:t>
            </a:r>
            <a:r>
              <a:rPr lang="en-GB"/>
              <a:t> </a:t>
            </a:r>
            <a:r>
              <a:rPr lang="en-GB" err="1"/>
              <a:t>verliezen</a:t>
            </a:r>
            <a:r>
              <a:rPr lang="en-GB"/>
              <a:t>.</a:t>
            </a:r>
          </a:p>
          <a:p>
            <a:endParaRPr lang="en-GB"/>
          </a:p>
          <a:p>
            <a:r>
              <a:rPr lang="en-GB"/>
              <a:t>Je </a:t>
            </a:r>
            <a:r>
              <a:rPr lang="en-GB" err="1"/>
              <a:t>kan</a:t>
            </a:r>
            <a:r>
              <a:rPr lang="en-GB"/>
              <a:t> </a:t>
            </a:r>
            <a:r>
              <a:rPr lang="en-GB" err="1"/>
              <a:t>deze</a:t>
            </a:r>
            <a:r>
              <a:rPr lang="en-GB"/>
              <a:t> </a:t>
            </a:r>
            <a:r>
              <a:rPr lang="en-GB" err="1"/>
              <a:t>downloaden</a:t>
            </a:r>
            <a:r>
              <a:rPr lang="en-GB"/>
              <a:t> op www.Febelfin.be</a:t>
            </a:r>
          </a:p>
          <a:p>
            <a:endParaRPr lang="en-GB"/>
          </a:p>
        </p:txBody>
      </p:sp>
      <p:sp>
        <p:nvSpPr>
          <p:cNvPr id="4" name="Slide Number Placeholder 3">
            <a:extLst>
              <a:ext uri="{FF2B5EF4-FFF2-40B4-BE49-F238E27FC236}">
                <a16:creationId xmlns:a16="http://schemas.microsoft.com/office/drawing/2014/main" id="{BC56DD46-9977-BD25-EB29-31E5DD265669}"/>
              </a:ext>
            </a:extLst>
          </p:cNvPr>
          <p:cNvSpPr>
            <a:spLocks noGrp="1"/>
          </p:cNvSpPr>
          <p:nvPr>
            <p:ph type="sldNum" sz="quarter" idx="5"/>
          </p:nvPr>
        </p:nvSpPr>
        <p:spPr/>
        <p:txBody>
          <a:bodyPr/>
          <a:lstStyle/>
          <a:p>
            <a:fld id="{520923B3-BFDF-4F83-9AAB-9841709C5A0B}" type="slidenum">
              <a:rPr lang="nl-BE" smtClean="0"/>
              <a:t>11</a:t>
            </a:fld>
            <a:endParaRPr lang="nl-BE"/>
          </a:p>
        </p:txBody>
      </p:sp>
    </p:spTree>
    <p:extLst>
      <p:ext uri="{BB962C8B-B14F-4D97-AF65-F5344CB8AC3E}">
        <p14:creationId xmlns:p14="http://schemas.microsoft.com/office/powerpoint/2010/main" val="24401339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8216D-CA29-E76B-3259-604DCAB1A2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7D5F71-F352-2E55-026F-2AC0A3E148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EEC2F6-7BB0-AF6B-E1EC-91E3F015B9A8}"/>
              </a:ext>
            </a:extLst>
          </p:cNvPr>
          <p:cNvSpPr>
            <a:spLocks noGrp="1"/>
          </p:cNvSpPr>
          <p:nvPr>
            <p:ph type="body" idx="1"/>
          </p:nvPr>
        </p:nvSpPr>
        <p:spPr/>
        <p:txBody>
          <a:bodyPr/>
          <a:lstStyle/>
          <a:p>
            <a:pPr marL="457200" lvl="1" indent="0">
              <a:lnSpc>
                <a:spcPct val="107000"/>
              </a:lnSpc>
              <a:buFont typeface="Courier New" panose="02070309020205020404" pitchFamily="49" charset="0"/>
              <a:buNone/>
            </a:pPr>
            <a:r>
              <a:rPr lang="nl-BE" sz="1200" kern="1200" noProof="0">
                <a:solidFill>
                  <a:schemeClr val="accent1"/>
                </a:solidFill>
                <a:latin typeface="+mn-lt"/>
                <a:ea typeface="+mn-ea"/>
                <a:cs typeface="+mn-cs"/>
              </a:rPr>
              <a:t>Het kwam daarnet al aan bod. Een mooi voorbeeld van innovatie op vlak van veiligheid is de toepassing ‘Verificatie van de naam van de begunstigde’.</a:t>
            </a:r>
            <a:endParaRPr lang="nl-BE" noProof="0">
              <a:cs typeface="Calibri"/>
            </a:endParaRPr>
          </a:p>
          <a:p>
            <a:pPr marL="742950" lvl="1" indent="-285750">
              <a:lnSpc>
                <a:spcPct val="107000"/>
              </a:lnSpc>
              <a:buFont typeface="Courier New" panose="02070309020205020404" pitchFamily="49" charset="0"/>
              <a:buChar char="o"/>
            </a:pPr>
            <a:endParaRPr lang="nl-BE" noProof="0">
              <a:cs typeface="Calibri"/>
            </a:endParaRPr>
          </a:p>
          <a:p>
            <a:pPr marL="742950" lvl="1" indent="-285750">
              <a:lnSpc>
                <a:spcPct val="107000"/>
              </a:lnSpc>
              <a:buFont typeface="Courier New" panose="02070309020205020404" pitchFamily="49" charset="0"/>
              <a:buChar char="o"/>
            </a:pPr>
            <a:r>
              <a:rPr lang="nl-BE" noProof="0">
                <a:cs typeface="Calibri"/>
              </a:rPr>
              <a:t>Ook wel gekend als ‘IBAN-naamcontrole’</a:t>
            </a:r>
          </a:p>
          <a:p>
            <a:pPr marL="742950" lvl="1" indent="-285750">
              <a:lnSpc>
                <a:spcPct val="107000"/>
              </a:lnSpc>
              <a:buFont typeface="Courier New" panose="02070309020205020404" pitchFamily="49" charset="0"/>
              <a:buChar char="o"/>
            </a:pPr>
            <a:r>
              <a:rPr lang="nl-BE" noProof="0">
                <a:cs typeface="Calibri"/>
              </a:rPr>
              <a:t>Tijdens de invoering van een overschrijvingsopdracht verifieert jouw bank (bij de bank van de begunstigde) of het rekeningnummer (IBAN) en de naam van de begunstigde overeenstemmen. Als klant: geen bijkomende stappen nodig want dit gebeurt automatisch. </a:t>
            </a:r>
          </a:p>
          <a:p>
            <a:pPr marL="742950" lvl="1" indent="-285750">
              <a:lnSpc>
                <a:spcPct val="107000"/>
              </a:lnSpc>
              <a:buFont typeface="Courier New" panose="02070309020205020404" pitchFamily="49" charset="0"/>
              <a:buChar char="o"/>
            </a:pPr>
            <a:r>
              <a:rPr lang="nl-BE" noProof="0">
                <a:cs typeface="Calibri"/>
              </a:rPr>
              <a:t>3 mogelijke meldingen </a:t>
            </a:r>
            <a:r>
              <a:rPr lang="nl-BE" noProof="0">
                <a:cs typeface="Calibri"/>
                <a:sym typeface="Wingdings" panose="05000000000000000000" pitchFamily="2" charset="2"/>
              </a:rPr>
              <a:t> </a:t>
            </a:r>
            <a:r>
              <a:rPr lang="nl-BE" noProof="0">
                <a:cs typeface="Calibri"/>
              </a:rPr>
              <a:t>De klant beslist om de overschrijving wel/niet uit te voeren.</a:t>
            </a:r>
          </a:p>
          <a:p>
            <a:pPr lvl="1">
              <a:lnSpc>
                <a:spcPct val="107000"/>
              </a:lnSpc>
            </a:pPr>
            <a:endParaRPr lang="nl-BE" noProof="0">
              <a:latin typeface="+mn-lt"/>
              <a:cs typeface="Calibri"/>
            </a:endParaRPr>
          </a:p>
          <a:p>
            <a:pPr marL="1371600" lvl="2" indent="-457200">
              <a:buClr>
                <a:schemeClr val="accent1"/>
              </a:buClr>
              <a:buFont typeface="+mj-lt"/>
              <a:buAutoNum type="arabicPeriod"/>
              <a:defRPr/>
            </a:pPr>
            <a:r>
              <a:rPr lang="nl-BE" sz="1600" noProof="0">
                <a:solidFill>
                  <a:srgbClr val="393C50"/>
                </a:solidFill>
              </a:rPr>
              <a:t>De ingevulde naam </a:t>
            </a:r>
            <a:r>
              <a:rPr lang="nl-BE" sz="1600" b="1" noProof="0">
                <a:solidFill>
                  <a:srgbClr val="393C50"/>
                </a:solidFill>
              </a:rPr>
              <a:t>stemt overeen </a:t>
            </a:r>
            <a:r>
              <a:rPr lang="nl-BE" sz="1600" noProof="0">
                <a:solidFill>
                  <a:srgbClr val="393C50"/>
                </a:solidFill>
              </a:rPr>
              <a:t>met de naam van de begunstigde.   </a:t>
            </a:r>
          </a:p>
          <a:p>
            <a:pPr marL="1371600" lvl="2" indent="-457200">
              <a:buClr>
                <a:schemeClr val="accent1"/>
              </a:buClr>
              <a:buFont typeface="+mj-lt"/>
              <a:buAutoNum type="arabicPeriod"/>
              <a:defRPr/>
            </a:pPr>
            <a:r>
              <a:rPr lang="nl-BE" sz="1600" noProof="0">
                <a:solidFill>
                  <a:srgbClr val="393C50"/>
                </a:solidFill>
              </a:rPr>
              <a:t>De ingevulde naam </a:t>
            </a:r>
            <a:r>
              <a:rPr lang="nl-BE" sz="1600" b="1" noProof="0">
                <a:solidFill>
                  <a:srgbClr val="393C50"/>
                </a:solidFill>
              </a:rPr>
              <a:t>stemt bijna overeen </a:t>
            </a:r>
            <a:r>
              <a:rPr lang="nl-BE" sz="1600" noProof="0">
                <a:solidFill>
                  <a:srgbClr val="393C50"/>
                </a:solidFill>
              </a:rPr>
              <a:t>met de naam van de begunstigde: je hebt een typefout gemaakt of het verschil is beperkt. De bank zal zelf de juiste naam van de begunstigde suggereren.  </a:t>
            </a:r>
          </a:p>
          <a:p>
            <a:pPr marL="1371600" lvl="2" indent="-457200">
              <a:buClr>
                <a:schemeClr val="accent1"/>
              </a:buClr>
              <a:buFont typeface="+mj-lt"/>
              <a:buAutoNum type="arabicPeriod"/>
              <a:defRPr/>
            </a:pPr>
            <a:r>
              <a:rPr lang="nl-BE" sz="1600" noProof="0">
                <a:solidFill>
                  <a:srgbClr val="393C50"/>
                </a:solidFill>
              </a:rPr>
              <a:t>De ingevulde naam </a:t>
            </a:r>
            <a:r>
              <a:rPr lang="nl-BE" sz="1600" b="1" noProof="0">
                <a:solidFill>
                  <a:srgbClr val="393C50"/>
                </a:solidFill>
              </a:rPr>
              <a:t>stemt niet overeen </a:t>
            </a:r>
            <a:r>
              <a:rPr lang="nl-BE" sz="1600" noProof="0">
                <a:solidFill>
                  <a:srgbClr val="393C50"/>
                </a:solidFill>
              </a:rPr>
              <a:t>met de naam van de begunstigde: ga na of het wel de correcte begunstigde is</a:t>
            </a:r>
          </a:p>
          <a:p>
            <a:pPr lvl="2">
              <a:buClr>
                <a:schemeClr val="accent1"/>
              </a:buClr>
              <a:defRPr/>
            </a:pPr>
            <a:endParaRPr lang="nl-BE" sz="1600" noProof="0">
              <a:solidFill>
                <a:srgbClr val="393C50"/>
              </a:solidFill>
            </a:endParaRPr>
          </a:p>
          <a:p>
            <a:pPr marL="742950" lvl="1" indent="-285750">
              <a:lnSpc>
                <a:spcPct val="107000"/>
              </a:lnSpc>
              <a:buFont typeface="Courier New" panose="02070309020205020404" pitchFamily="49" charset="0"/>
              <a:buChar char="o"/>
            </a:pPr>
            <a:r>
              <a:rPr lang="nl-BE" noProof="0">
                <a:cs typeface="Calibri"/>
              </a:rPr>
              <a:t>Vanaf 9 oktober voor alle banken in de eurozone. De meeste banken bieden de dienst vandaag al aan in minstens 1 klantenkanaal.</a:t>
            </a:r>
          </a:p>
          <a:p>
            <a:pPr marL="742950" lvl="1" indent="-285750">
              <a:lnSpc>
                <a:spcPct val="107000"/>
              </a:lnSpc>
              <a:buFont typeface="Courier New" panose="02070309020205020404" pitchFamily="49" charset="0"/>
              <a:buChar char="o"/>
            </a:pPr>
            <a:r>
              <a:rPr lang="nl-BE" noProof="0">
                <a:cs typeface="Calibri"/>
              </a:rPr>
              <a:t>Hulpmiddel in de strijd tegen fraude (onder meer factuurfraude)</a:t>
            </a:r>
          </a:p>
          <a:p>
            <a:pPr marL="457200" lvl="1" indent="0">
              <a:lnSpc>
                <a:spcPct val="107000"/>
              </a:lnSpc>
              <a:buFont typeface="Courier New" panose="02070309020205020404" pitchFamily="49" charset="0"/>
              <a:buNone/>
            </a:pPr>
            <a:endParaRPr lang="nl-BE" noProof="0">
              <a:cs typeface="Calibri"/>
            </a:endParaRPr>
          </a:p>
          <a:p>
            <a:pPr marL="457200" lvl="1" indent="0">
              <a:lnSpc>
                <a:spcPct val="107000"/>
              </a:lnSpc>
              <a:buFont typeface="Courier New" panose="02070309020205020404" pitchFamily="49" charset="0"/>
              <a:buNone/>
            </a:pPr>
            <a:r>
              <a:rPr lang="nl-BE" noProof="0">
                <a:cs typeface="Calibri"/>
              </a:rPr>
              <a:t>Laten we eens naar de video kijken, dan wordt duidelijk hoe het werkt.</a:t>
            </a:r>
          </a:p>
          <a:p>
            <a:endParaRPr lang="en-GB"/>
          </a:p>
        </p:txBody>
      </p:sp>
      <p:sp>
        <p:nvSpPr>
          <p:cNvPr id="4" name="Slide Number Placeholder 3">
            <a:extLst>
              <a:ext uri="{FF2B5EF4-FFF2-40B4-BE49-F238E27FC236}">
                <a16:creationId xmlns:a16="http://schemas.microsoft.com/office/drawing/2014/main" id="{CA796DB3-BF42-6EB2-2D49-94AE8D6AA62D}"/>
              </a:ext>
            </a:extLst>
          </p:cNvPr>
          <p:cNvSpPr>
            <a:spLocks noGrp="1"/>
          </p:cNvSpPr>
          <p:nvPr>
            <p:ph type="sldNum" sz="quarter" idx="5"/>
          </p:nvPr>
        </p:nvSpPr>
        <p:spPr/>
        <p:txBody>
          <a:bodyPr/>
          <a:lstStyle/>
          <a:p>
            <a:fld id="{DD556681-2636-4229-A7AC-7BCBAA69782F}" type="slidenum">
              <a:rPr lang="en-GB" smtClean="0"/>
              <a:t>12</a:t>
            </a:fld>
            <a:endParaRPr lang="en-GB"/>
          </a:p>
        </p:txBody>
      </p:sp>
    </p:spTree>
    <p:extLst>
      <p:ext uri="{BB962C8B-B14F-4D97-AF65-F5344CB8AC3E}">
        <p14:creationId xmlns:p14="http://schemas.microsoft.com/office/powerpoint/2010/main" val="11584873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5C6DC-0DCC-D4AC-20C7-583042FB73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98F0AC-C278-317F-485A-99FD08E585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032C82-D2CB-1069-3780-56ECF9943004}"/>
              </a:ext>
            </a:extLst>
          </p:cNvPr>
          <p:cNvSpPr>
            <a:spLocks noGrp="1"/>
          </p:cNvSpPr>
          <p:nvPr>
            <p:ph type="body" idx="1"/>
          </p:nvPr>
        </p:nvSpPr>
        <p:spPr/>
        <p:txBody>
          <a:bodyPr/>
          <a:lstStyle/>
          <a:p>
            <a:pPr marL="0" indent="0">
              <a:spcAft>
                <a:spcPts val="1800"/>
              </a:spcAft>
              <a:buClr>
                <a:schemeClr val="accent1"/>
              </a:buClr>
              <a:buFont typeface="Courier New" panose="02070309020205020404" pitchFamily="49" charset="0"/>
              <a:buNone/>
              <a:defRPr/>
            </a:pPr>
            <a:r>
              <a:rPr lang="nl-BE" sz="1200" noProof="0"/>
              <a:t>Hoe weet je zeker dat je door je bank wordt opgebeld en niet door een oplichter?</a:t>
            </a:r>
          </a:p>
          <a:p>
            <a:pPr marL="0" indent="0">
              <a:spcAft>
                <a:spcPts val="1800"/>
              </a:spcAft>
              <a:buClr>
                <a:schemeClr val="accent1"/>
              </a:buClr>
              <a:buFont typeface="Courier New" panose="02070309020205020404" pitchFamily="49" charset="0"/>
              <a:buNone/>
              <a:defRPr/>
            </a:pPr>
            <a:endParaRPr lang="nl-BE" sz="1200" noProof="0"/>
          </a:p>
          <a:p>
            <a:pPr marL="0" indent="0">
              <a:spcAft>
                <a:spcPts val="1800"/>
              </a:spcAft>
              <a:buClr>
                <a:schemeClr val="accent1"/>
              </a:buClr>
              <a:buFont typeface="Courier New" panose="02070309020205020404" pitchFamily="49" charset="0"/>
              <a:buNone/>
              <a:defRPr/>
            </a:pPr>
            <a:r>
              <a:rPr lang="nl-NL" sz="1200" b="0" i="0" kern="1200">
                <a:solidFill>
                  <a:schemeClr val="tx1"/>
                </a:solidFill>
                <a:effectLst/>
                <a:latin typeface="+mn-lt"/>
                <a:ea typeface="+mn-ea"/>
                <a:cs typeface="+mn-cs"/>
              </a:rPr>
              <a:t>Het principe "check je gesprek" is een </a:t>
            </a:r>
            <a:r>
              <a:rPr lang="nl-NL" sz="1200" b="1" i="0" kern="1200">
                <a:solidFill>
                  <a:schemeClr val="tx1"/>
                </a:solidFill>
                <a:effectLst/>
                <a:latin typeface="+mn-lt"/>
                <a:ea typeface="+mn-ea"/>
                <a:cs typeface="+mn-cs"/>
              </a:rPr>
              <a:t>veiligheidsmaatregel tegen telefonische oplichting</a:t>
            </a:r>
            <a:r>
              <a:rPr lang="nl-NL" sz="1200" b="0" i="0" kern="1200">
                <a:solidFill>
                  <a:schemeClr val="tx1"/>
                </a:solidFill>
                <a:effectLst/>
                <a:latin typeface="+mn-lt"/>
                <a:ea typeface="+mn-ea"/>
                <a:cs typeface="+mn-cs"/>
              </a:rPr>
              <a:t> waarbij fraudeurs zich voordoen als bankmedewerkers. Banken hebben hiervoor een systeem ontwikkeld waarmee je kunt </a:t>
            </a:r>
            <a:r>
              <a:rPr lang="nl-NL" sz="1200" b="1" i="0" kern="1200">
                <a:solidFill>
                  <a:schemeClr val="tx1"/>
                </a:solidFill>
                <a:effectLst/>
                <a:latin typeface="+mn-lt"/>
                <a:ea typeface="+mn-ea"/>
                <a:cs typeface="+mn-cs"/>
              </a:rPr>
              <a:t>verifiëren of je echt met een bankmedewerker spreekt</a:t>
            </a:r>
            <a:r>
              <a:rPr lang="nl-NL" sz="1200" b="0" i="0" kern="1200">
                <a:solidFill>
                  <a:schemeClr val="tx1"/>
                </a:solidFill>
                <a:effectLst/>
                <a:latin typeface="+mn-lt"/>
                <a:ea typeface="+mn-ea"/>
                <a:cs typeface="+mn-cs"/>
              </a:rPr>
              <a:t>. Deze methode is bedoeld om </a:t>
            </a:r>
            <a:r>
              <a:rPr lang="nl-NL" sz="1200" b="1" i="0" kern="1200">
                <a:solidFill>
                  <a:schemeClr val="tx1"/>
                </a:solidFill>
                <a:effectLst/>
                <a:latin typeface="+mn-lt"/>
                <a:ea typeface="+mn-ea"/>
                <a:cs typeface="+mn-cs"/>
              </a:rPr>
              <a:t>bankhelpdeskfraude</a:t>
            </a:r>
            <a:r>
              <a:rPr lang="nl-NL" sz="1200" b="0" i="0" kern="1200">
                <a:solidFill>
                  <a:schemeClr val="tx1"/>
                </a:solidFill>
                <a:effectLst/>
                <a:latin typeface="+mn-lt"/>
                <a:ea typeface="+mn-ea"/>
                <a:cs typeface="+mn-cs"/>
              </a:rPr>
              <a:t> te voorkomen, waarbij mensen onder druk worden gezet om geld over te maken naar zogenaamde veilige rekeningen.</a:t>
            </a:r>
          </a:p>
          <a:p>
            <a:endParaRPr lang="nl-NL" sz="1200" b="0" i="0" kern="1200">
              <a:solidFill>
                <a:schemeClr val="tx1"/>
              </a:solidFill>
              <a:effectLst/>
              <a:latin typeface="+mn-lt"/>
              <a:ea typeface="+mn-ea"/>
              <a:cs typeface="+mn-cs"/>
            </a:endParaRPr>
          </a:p>
          <a:p>
            <a:r>
              <a:rPr lang="nl-NL" sz="1200" b="0" i="0" kern="1200">
                <a:solidFill>
                  <a:schemeClr val="tx1"/>
                </a:solidFill>
                <a:effectLst/>
                <a:latin typeface="+mn-lt"/>
                <a:ea typeface="+mn-ea"/>
                <a:cs typeface="+mn-cs"/>
              </a:rPr>
              <a:t>Sommige banken gaan nog verder en voeren een </a:t>
            </a:r>
            <a:r>
              <a:rPr lang="nl-NL" sz="1200" b="1" i="0" kern="1200">
                <a:solidFill>
                  <a:schemeClr val="tx1"/>
                </a:solidFill>
                <a:effectLst/>
                <a:latin typeface="+mn-lt"/>
                <a:ea typeface="+mn-ea"/>
                <a:cs typeface="+mn-cs"/>
              </a:rPr>
              <a:t>"in-gesprek-check"</a:t>
            </a:r>
            <a:r>
              <a:rPr lang="nl-NL" sz="1200" b="0" i="0" kern="1200">
                <a:solidFill>
                  <a:schemeClr val="tx1"/>
                </a:solidFill>
                <a:effectLst/>
                <a:latin typeface="+mn-lt"/>
                <a:ea typeface="+mn-ea"/>
                <a:cs typeface="+mn-cs"/>
              </a:rPr>
              <a:t> uit bij verdachte transacties. Ze controleren of je op dat moment telefonisch in gesprek bent, en kunnen zo ingrijpen bij mogelijke fraude. Vraag bij je bankier naar meer informatie.</a:t>
            </a:r>
          </a:p>
          <a:p>
            <a:pPr marL="0" indent="0">
              <a:spcAft>
                <a:spcPts val="1800"/>
              </a:spcAft>
              <a:buClr>
                <a:schemeClr val="accent1"/>
              </a:buClr>
              <a:buFont typeface="Courier New" panose="02070309020205020404" pitchFamily="49" charset="0"/>
              <a:buNone/>
              <a:defRPr/>
            </a:pPr>
            <a:endParaRPr lang="en-GB"/>
          </a:p>
        </p:txBody>
      </p:sp>
      <p:sp>
        <p:nvSpPr>
          <p:cNvPr id="4" name="Slide Number Placeholder 3">
            <a:extLst>
              <a:ext uri="{FF2B5EF4-FFF2-40B4-BE49-F238E27FC236}">
                <a16:creationId xmlns:a16="http://schemas.microsoft.com/office/drawing/2014/main" id="{9FBD4F1C-B290-7025-157B-17E673ED9CD6}"/>
              </a:ext>
            </a:extLst>
          </p:cNvPr>
          <p:cNvSpPr>
            <a:spLocks noGrp="1"/>
          </p:cNvSpPr>
          <p:nvPr>
            <p:ph type="sldNum" sz="quarter" idx="5"/>
          </p:nvPr>
        </p:nvSpPr>
        <p:spPr/>
        <p:txBody>
          <a:bodyPr/>
          <a:lstStyle/>
          <a:p>
            <a:fld id="{DD556681-2636-4229-A7AC-7BCBAA69782F}" type="slidenum">
              <a:rPr lang="en-GB" smtClean="0"/>
              <a:t>13</a:t>
            </a:fld>
            <a:endParaRPr lang="en-GB"/>
          </a:p>
        </p:txBody>
      </p:sp>
    </p:spTree>
    <p:extLst>
      <p:ext uri="{BB962C8B-B14F-4D97-AF65-F5344CB8AC3E}">
        <p14:creationId xmlns:p14="http://schemas.microsoft.com/office/powerpoint/2010/main" val="21860044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0D813-5805-043D-47FC-451C3409C5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20DB32-02A7-AC27-CA45-247F240985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70459C-E143-4160-0F3B-C172FBCFEFA2}"/>
              </a:ext>
            </a:extLst>
          </p:cNvPr>
          <p:cNvSpPr>
            <a:spLocks noGrp="1"/>
          </p:cNvSpPr>
          <p:nvPr>
            <p:ph type="body" idx="1"/>
          </p:nvPr>
        </p:nvSpPr>
        <p:spPr>
          <a:xfrm>
            <a:off x="496151" y="5125006"/>
            <a:ext cx="6038064" cy="5412008"/>
          </a:xfrm>
        </p:spPr>
        <p:txBody>
          <a:bodyPr/>
          <a:lstStyle/>
          <a:p>
            <a:r>
              <a:rPr lang="nl-NL" sz="1400" dirty="0"/>
              <a:t>En met succes, reeds meer dan 400 vrijwilligers en professionelen hebben de cursus gevolgd</a:t>
            </a:r>
            <a:endParaRPr lang="fr-FR" sz="1400" dirty="0">
              <a:effectLst/>
            </a:endParaRPr>
          </a:p>
        </p:txBody>
      </p:sp>
      <p:sp>
        <p:nvSpPr>
          <p:cNvPr id="4" name="Slide Number Placeholder 3">
            <a:extLst>
              <a:ext uri="{FF2B5EF4-FFF2-40B4-BE49-F238E27FC236}">
                <a16:creationId xmlns:a16="http://schemas.microsoft.com/office/drawing/2014/main" id="{2BFF18EE-05EC-CB13-8BFE-274AE3FC56B4}"/>
              </a:ext>
            </a:extLst>
          </p:cNvPr>
          <p:cNvSpPr>
            <a:spLocks noGrp="1"/>
          </p:cNvSpPr>
          <p:nvPr>
            <p:ph type="sldNum" sz="quarter" idx="5"/>
          </p:nvPr>
        </p:nvSpPr>
        <p:spPr/>
        <p:txBody>
          <a:bodyPr/>
          <a:lstStyle/>
          <a:p>
            <a:fld id="{520923B3-BFDF-4F83-9AAB-9841709C5A0B}" type="slidenum">
              <a:rPr lang="nl-BE" smtClean="0"/>
              <a:t>14</a:t>
            </a:fld>
            <a:endParaRPr lang="nl-BE"/>
          </a:p>
        </p:txBody>
      </p:sp>
    </p:spTree>
    <p:extLst>
      <p:ext uri="{BB962C8B-B14F-4D97-AF65-F5344CB8AC3E}">
        <p14:creationId xmlns:p14="http://schemas.microsoft.com/office/powerpoint/2010/main" val="17068811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2e817ea9f32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2e817ea9f32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4A60A-0E8D-BF42-C984-5A66DC2BD0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9018E5-B2D2-D61A-501A-8601B673C8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0C42E6-6EF8-F382-0E8A-CCB3B8DF7CFA}"/>
              </a:ext>
            </a:extLst>
          </p:cNvPr>
          <p:cNvSpPr>
            <a:spLocks noGrp="1"/>
          </p:cNvSpPr>
          <p:nvPr>
            <p:ph type="body" idx="1"/>
          </p:nvPr>
        </p:nvSpPr>
        <p:spPr/>
        <p:txBody>
          <a:bodyPr/>
          <a:lstStyle/>
          <a:p>
            <a:r>
              <a:rPr lang="en-GB"/>
              <a:t>We </a:t>
            </a:r>
            <a:r>
              <a:rPr lang="en-GB" err="1"/>
              <a:t>hebben</a:t>
            </a:r>
            <a:r>
              <a:rPr lang="en-GB"/>
              <a:t> het </a:t>
            </a:r>
            <a:r>
              <a:rPr lang="en-GB" err="1"/>
              <a:t>uitgebreid</a:t>
            </a:r>
            <a:r>
              <a:rPr lang="en-GB"/>
              <a:t> </a:t>
            </a:r>
            <a:r>
              <a:rPr lang="en-GB" err="1"/>
              <a:t>gehad</a:t>
            </a:r>
            <a:r>
              <a:rPr lang="en-GB"/>
              <a:t> over ‘phishing’ maar er </a:t>
            </a:r>
            <a:r>
              <a:rPr lang="en-GB" err="1"/>
              <a:t>zijn</a:t>
            </a:r>
            <a:r>
              <a:rPr lang="en-GB"/>
              <a:t> </a:t>
            </a:r>
            <a:r>
              <a:rPr lang="en-GB" err="1"/>
              <a:t>nog</a:t>
            </a:r>
            <a:r>
              <a:rPr lang="en-GB"/>
              <a:t> </a:t>
            </a:r>
            <a:r>
              <a:rPr lang="en-GB" err="1"/>
              <a:t>andere</a:t>
            </a:r>
            <a:r>
              <a:rPr lang="en-GB"/>
              <a:t> </a:t>
            </a:r>
            <a:r>
              <a:rPr lang="en-GB" err="1"/>
              <a:t>fraudevormen</a:t>
            </a:r>
            <a:r>
              <a:rPr lang="en-GB"/>
              <a:t> </a:t>
            </a:r>
            <a:r>
              <a:rPr lang="en-GB" err="1"/>
              <a:t>waarbij</a:t>
            </a:r>
            <a:r>
              <a:rPr lang="en-GB"/>
              <a:t> </a:t>
            </a:r>
            <a:r>
              <a:rPr lang="en-GB" err="1"/>
              <a:t>criminelen</a:t>
            </a:r>
            <a:r>
              <a:rPr lang="en-GB"/>
              <a:t> </a:t>
            </a:r>
            <a:r>
              <a:rPr lang="en-GB" err="1"/>
              <a:t>hun</a:t>
            </a:r>
            <a:r>
              <a:rPr lang="en-GB"/>
              <a:t> </a:t>
            </a:r>
            <a:r>
              <a:rPr lang="en-GB" err="1"/>
              <a:t>slachtoffer</a:t>
            </a:r>
            <a:r>
              <a:rPr lang="en-GB"/>
              <a:t> </a:t>
            </a:r>
            <a:r>
              <a:rPr lang="en-GB" err="1"/>
              <a:t>overhalen</a:t>
            </a:r>
            <a:r>
              <a:rPr lang="en-GB"/>
              <a:t> om </a:t>
            </a:r>
            <a:r>
              <a:rPr lang="en-GB" err="1"/>
              <a:t>zelf</a:t>
            </a:r>
            <a:r>
              <a:rPr lang="en-GB"/>
              <a:t> geld over </a:t>
            </a:r>
            <a:r>
              <a:rPr lang="en-GB" err="1"/>
              <a:t>te</a:t>
            </a:r>
            <a:r>
              <a:rPr lang="en-GB"/>
              <a:t> </a:t>
            </a:r>
            <a:r>
              <a:rPr lang="en-GB" err="1"/>
              <a:t>schrijven</a:t>
            </a:r>
            <a:r>
              <a:rPr lang="en-GB"/>
              <a:t>. </a:t>
            </a:r>
          </a:p>
          <a:p>
            <a:endParaRPr lang="en-GB"/>
          </a:p>
          <a:p>
            <a:r>
              <a:rPr lang="en-GB" err="1"/>
              <a:t>Daarvoor</a:t>
            </a:r>
            <a:r>
              <a:rPr lang="en-GB"/>
              <a:t> </a:t>
            </a:r>
            <a:r>
              <a:rPr lang="en-GB" err="1"/>
              <a:t>hebben</a:t>
            </a:r>
            <a:r>
              <a:rPr lang="en-GB"/>
              <a:t> ze </a:t>
            </a:r>
            <a:r>
              <a:rPr lang="en-GB" err="1"/>
              <a:t>natuurlijk</a:t>
            </a:r>
            <a:r>
              <a:rPr lang="en-GB"/>
              <a:t> </a:t>
            </a:r>
            <a:r>
              <a:rPr lang="en-GB" err="1"/>
              <a:t>hun</a:t>
            </a:r>
            <a:r>
              <a:rPr lang="en-GB"/>
              <a:t> </a:t>
            </a:r>
            <a:r>
              <a:rPr lang="en-GB" err="1"/>
              <a:t>technieken</a:t>
            </a:r>
            <a:r>
              <a:rPr lang="en-GB"/>
              <a:t>. Ze </a:t>
            </a:r>
            <a:r>
              <a:rPr lang="en-GB" err="1"/>
              <a:t>worden</a:t>
            </a:r>
            <a:r>
              <a:rPr lang="en-GB"/>
              <a:t> steeds </a:t>
            </a:r>
            <a:r>
              <a:rPr lang="en-GB" err="1"/>
              <a:t>gewiekster</a:t>
            </a:r>
            <a:r>
              <a:rPr lang="en-GB"/>
              <a:t> </a:t>
            </a:r>
            <a:r>
              <a:rPr lang="en-GB" err="1"/>
              <a:t>en</a:t>
            </a:r>
            <a:r>
              <a:rPr lang="en-GB"/>
              <a:t> </a:t>
            </a:r>
            <a:r>
              <a:rPr lang="en-GB" err="1"/>
              <a:t>gaat</a:t>
            </a:r>
            <a:r>
              <a:rPr lang="en-GB"/>
              <a:t> steeds </a:t>
            </a:r>
            <a:r>
              <a:rPr lang="en-GB" err="1"/>
              <a:t>drastischer</a:t>
            </a:r>
            <a:r>
              <a:rPr lang="en-GB"/>
              <a:t> </a:t>
            </a:r>
            <a:r>
              <a:rPr lang="en-GB" err="1"/>
              <a:t>te</a:t>
            </a:r>
            <a:r>
              <a:rPr lang="en-GB"/>
              <a:t> </a:t>
            </a:r>
            <a:r>
              <a:rPr lang="en-GB" err="1"/>
              <a:t>werk</a:t>
            </a:r>
            <a:r>
              <a:rPr lang="en-GB"/>
              <a:t>. We </a:t>
            </a:r>
            <a:r>
              <a:rPr lang="en-GB" err="1"/>
              <a:t>bespreken</a:t>
            </a:r>
            <a:r>
              <a:rPr lang="en-GB"/>
              <a:t> nu </a:t>
            </a:r>
            <a:r>
              <a:rPr lang="en-GB" err="1"/>
              <a:t>enkele</a:t>
            </a:r>
            <a:r>
              <a:rPr lang="en-GB"/>
              <a:t> </a:t>
            </a:r>
            <a:r>
              <a:rPr lang="en-GB" err="1"/>
              <a:t>fraudevormen</a:t>
            </a:r>
            <a:r>
              <a:rPr lang="en-GB"/>
              <a:t> maar </a:t>
            </a:r>
            <a:r>
              <a:rPr lang="en-GB" err="1"/>
              <a:t>niet</a:t>
            </a:r>
            <a:r>
              <a:rPr lang="en-GB"/>
              <a:t> alle </a:t>
            </a:r>
            <a:r>
              <a:rPr lang="en-GB" err="1"/>
              <a:t>fraudevormen</a:t>
            </a:r>
            <a:r>
              <a:rPr lang="en-GB"/>
              <a:t> </a:t>
            </a:r>
            <a:r>
              <a:rPr lang="en-GB" err="1"/>
              <a:t>komen</a:t>
            </a:r>
            <a:r>
              <a:rPr lang="en-GB"/>
              <a:t> </a:t>
            </a:r>
            <a:r>
              <a:rPr lang="en-GB" err="1"/>
              <a:t>hier</a:t>
            </a:r>
            <a:r>
              <a:rPr lang="en-GB"/>
              <a:t> </a:t>
            </a:r>
            <a:r>
              <a:rPr lang="en-GB" err="1"/>
              <a:t>aan</a:t>
            </a:r>
            <a:r>
              <a:rPr lang="en-GB"/>
              <a:t> bod. </a:t>
            </a:r>
            <a:r>
              <a:rPr lang="en-GB" err="1"/>
              <a:t>Fraudeurs</a:t>
            </a:r>
            <a:r>
              <a:rPr lang="en-GB"/>
              <a:t> </a:t>
            </a:r>
            <a:r>
              <a:rPr lang="en-GB" err="1"/>
              <a:t>zijn</a:t>
            </a:r>
            <a:r>
              <a:rPr lang="en-GB"/>
              <a:t> </a:t>
            </a:r>
            <a:r>
              <a:rPr lang="en-GB" err="1"/>
              <a:t>inventief</a:t>
            </a:r>
            <a:r>
              <a:rPr lang="en-GB"/>
              <a:t> </a:t>
            </a:r>
            <a:r>
              <a:rPr lang="en-GB" err="1"/>
              <a:t>en</a:t>
            </a:r>
            <a:r>
              <a:rPr lang="en-GB"/>
              <a:t> </a:t>
            </a:r>
            <a:r>
              <a:rPr lang="en-GB" err="1"/>
              <a:t>vinden</a:t>
            </a:r>
            <a:r>
              <a:rPr lang="en-GB"/>
              <a:t> steeds </a:t>
            </a:r>
            <a:r>
              <a:rPr lang="en-GB" err="1"/>
              <a:t>nieuwe</a:t>
            </a:r>
            <a:r>
              <a:rPr lang="en-GB"/>
              <a:t> </a:t>
            </a:r>
            <a:r>
              <a:rPr lang="en-GB" err="1"/>
              <a:t>technieken</a:t>
            </a:r>
            <a:r>
              <a:rPr lang="en-GB"/>
              <a:t> </a:t>
            </a:r>
            <a:r>
              <a:rPr lang="en-GB" err="1"/>
              <a:t>uit</a:t>
            </a:r>
            <a:r>
              <a:rPr lang="en-GB"/>
              <a:t> om </a:t>
            </a:r>
            <a:r>
              <a:rPr lang="en-GB" err="1"/>
              <a:t>mensen</a:t>
            </a:r>
            <a:r>
              <a:rPr lang="en-GB"/>
              <a:t> op </a:t>
            </a:r>
            <a:r>
              <a:rPr lang="en-GB" err="1"/>
              <a:t>te</a:t>
            </a:r>
            <a:r>
              <a:rPr lang="en-GB"/>
              <a:t> </a:t>
            </a:r>
            <a:r>
              <a:rPr lang="en-GB" err="1"/>
              <a:t>lichten</a:t>
            </a:r>
            <a:r>
              <a:rPr lang="en-GB"/>
              <a:t>. </a:t>
            </a:r>
            <a:r>
              <a:rPr lang="en-GB" err="1"/>
              <a:t>Volgende</a:t>
            </a:r>
            <a:r>
              <a:rPr lang="en-GB"/>
              <a:t> </a:t>
            </a:r>
            <a:r>
              <a:rPr lang="en-GB" err="1"/>
              <a:t>zijn</a:t>
            </a:r>
            <a:r>
              <a:rPr lang="en-GB"/>
              <a:t> de </a:t>
            </a:r>
            <a:r>
              <a:rPr lang="en-GB" err="1"/>
              <a:t>fraudevormen</a:t>
            </a:r>
            <a:r>
              <a:rPr lang="en-GB"/>
              <a:t> die nu het </a:t>
            </a:r>
            <a:r>
              <a:rPr lang="en-GB" err="1"/>
              <a:t>meest</a:t>
            </a:r>
            <a:r>
              <a:rPr lang="en-GB"/>
              <a:t> </a:t>
            </a:r>
            <a:r>
              <a:rPr lang="en-GB" err="1"/>
              <a:t>actueel</a:t>
            </a:r>
            <a:r>
              <a:rPr lang="en-GB"/>
              <a:t> </a:t>
            </a:r>
            <a:r>
              <a:rPr lang="en-GB" err="1"/>
              <a:t>zijn</a:t>
            </a:r>
            <a:r>
              <a:rPr lang="en-GB"/>
              <a:t>. </a:t>
            </a:r>
          </a:p>
          <a:p>
            <a:endParaRPr lang="en-GB"/>
          </a:p>
        </p:txBody>
      </p:sp>
      <p:sp>
        <p:nvSpPr>
          <p:cNvPr id="4" name="Slide Number Placeholder 3">
            <a:extLst>
              <a:ext uri="{FF2B5EF4-FFF2-40B4-BE49-F238E27FC236}">
                <a16:creationId xmlns:a16="http://schemas.microsoft.com/office/drawing/2014/main" id="{2FD3DD66-5FCD-81F4-2B80-254A38956294}"/>
              </a:ext>
            </a:extLst>
          </p:cNvPr>
          <p:cNvSpPr>
            <a:spLocks noGrp="1"/>
          </p:cNvSpPr>
          <p:nvPr>
            <p:ph type="sldNum" sz="quarter" idx="5"/>
          </p:nvPr>
        </p:nvSpPr>
        <p:spPr/>
        <p:txBody>
          <a:bodyPr/>
          <a:lstStyle/>
          <a:p>
            <a:fld id="{520923B3-BFDF-4F83-9AAB-9841709C5A0B}" type="slidenum">
              <a:rPr lang="nl-BE" smtClean="0"/>
              <a:t>16</a:t>
            </a:fld>
            <a:endParaRPr lang="nl-BE"/>
          </a:p>
        </p:txBody>
      </p:sp>
    </p:spTree>
    <p:extLst>
      <p:ext uri="{BB962C8B-B14F-4D97-AF65-F5344CB8AC3E}">
        <p14:creationId xmlns:p14="http://schemas.microsoft.com/office/powerpoint/2010/main" val="41092961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0923B3-BFDF-4F83-9AAB-9841709C5A0B}"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12993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r>
              <a:rPr lang="nl-NL"/>
              <a:t>Symposium Jonger dan je denkt - 22 november 2025</a:t>
            </a:r>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p:txBody>
          <a:bodyPr lIns="0" tIns="0" rIns="0" bIns="0"/>
          <a:lstStyle>
            <a:lvl1pPr>
              <a:defRPr sz="1000" b="0" i="0">
                <a:solidFill>
                  <a:srgbClr val="393B50"/>
                </a:solidFill>
                <a:latin typeface="Calibri"/>
                <a:cs typeface="Calibri"/>
              </a:defRPr>
            </a:lvl1pPr>
          </a:lstStyle>
          <a:p>
            <a:pPr marL="139700">
              <a:lnSpc>
                <a:spcPts val="1045"/>
              </a:lnSpc>
            </a:pPr>
            <a:fld id="{81D60167-4931-47E6-BA6A-407CBD079E47}" type="slidenum">
              <a:rPr spc="-5" dirty="0"/>
              <a:t>‹#›</a:t>
            </a:fld>
            <a:r>
              <a:rPr spc="185"/>
              <a:t> </a:t>
            </a:r>
            <a:r>
              <a:rPr spc="-5"/>
              <a:t>|</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0" i="0">
                <a:solidFill>
                  <a:srgbClr val="393B50"/>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1800" b="1" i="0">
                <a:solidFill>
                  <a:srgbClr val="393B50"/>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r>
              <a:rPr lang="nl-NL"/>
              <a:t>Symposium Jonger dan je denkt - 22 november 2025</a:t>
            </a:r>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p:txBody>
          <a:bodyPr lIns="0" tIns="0" rIns="0" bIns="0"/>
          <a:lstStyle>
            <a:lvl1pPr>
              <a:defRPr sz="1000" b="0" i="0">
                <a:solidFill>
                  <a:srgbClr val="393B50"/>
                </a:solidFill>
                <a:latin typeface="Calibri"/>
                <a:cs typeface="Calibri"/>
              </a:defRPr>
            </a:lvl1pPr>
          </a:lstStyle>
          <a:p>
            <a:pPr marL="139700">
              <a:lnSpc>
                <a:spcPts val="1045"/>
              </a:lnSpc>
            </a:pPr>
            <a:fld id="{81D60167-4931-47E6-BA6A-407CBD079E47}" type="slidenum">
              <a:rPr spc="-5" dirty="0"/>
              <a:t>‹#›</a:t>
            </a:fld>
            <a:r>
              <a:rPr spc="185"/>
              <a:t> </a:t>
            </a:r>
            <a:r>
              <a:rPr spc="-5"/>
              <a:t>|</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0" i="0">
                <a:solidFill>
                  <a:srgbClr val="393B50"/>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r>
              <a:rPr lang="nl-NL"/>
              <a:t>Symposium Jonger dan je denkt - 22 november 2025</a:t>
            </a:r>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7" name="Holder 7"/>
          <p:cNvSpPr>
            <a:spLocks noGrp="1"/>
          </p:cNvSpPr>
          <p:nvPr>
            <p:ph type="sldNum" sz="quarter" idx="7"/>
          </p:nvPr>
        </p:nvSpPr>
        <p:spPr/>
        <p:txBody>
          <a:bodyPr lIns="0" tIns="0" rIns="0" bIns="0"/>
          <a:lstStyle>
            <a:lvl1pPr>
              <a:defRPr sz="1000" b="0" i="0">
                <a:solidFill>
                  <a:srgbClr val="393B50"/>
                </a:solidFill>
                <a:latin typeface="Calibri"/>
                <a:cs typeface="Calibri"/>
              </a:defRPr>
            </a:lvl1pPr>
          </a:lstStyle>
          <a:p>
            <a:pPr marL="139700">
              <a:lnSpc>
                <a:spcPts val="1045"/>
              </a:lnSpc>
            </a:pPr>
            <a:fld id="{81D60167-4931-47E6-BA6A-407CBD079E47}" type="slidenum">
              <a:rPr spc="-5" dirty="0"/>
              <a:t>‹#›</a:t>
            </a:fld>
            <a:r>
              <a:rPr spc="185"/>
              <a:t> </a:t>
            </a:r>
            <a:r>
              <a:rPr spc="-5"/>
              <a: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0" i="0">
                <a:solidFill>
                  <a:srgbClr val="393B50"/>
                </a:solidFill>
                <a:latin typeface="Calibri"/>
                <a:cs typeface="Calibri"/>
              </a:defRPr>
            </a:lvl1pPr>
          </a:lstStyle>
          <a:p>
            <a:endParaRPr/>
          </a:p>
        </p:txBody>
      </p:sp>
      <p:sp>
        <p:nvSpPr>
          <p:cNvPr id="3" name="Holder 3"/>
          <p:cNvSpPr>
            <a:spLocks noGrp="1"/>
          </p:cNvSpPr>
          <p:nvPr>
            <p:ph type="ftr" sz="quarter" idx="5"/>
          </p:nvPr>
        </p:nvSpPr>
        <p:spPr>
          <a:xfrm>
            <a:off x="614680" y="6395212"/>
            <a:ext cx="3901440" cy="184666"/>
          </a:xfrm>
        </p:spPr>
        <p:txBody>
          <a:bodyPr lIns="0" tIns="0" rIns="0" bIns="0"/>
          <a:lstStyle>
            <a:lvl1pPr algn="ctr">
              <a:defRPr sz="1200">
                <a:solidFill>
                  <a:schemeClr val="tx1"/>
                </a:solidFill>
              </a:defRPr>
            </a:lvl1pPr>
          </a:lstStyle>
          <a:p>
            <a:r>
              <a:rPr lang="nl-NL" dirty="0"/>
              <a:t>Symposium Jonger dan je denkt - 22 november 2025</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r>
              <a:rPr lang="nl-NL"/>
              <a:t>Symposium Jonger dan je denkt - 22 november 2025</a:t>
            </a:r>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4" name="Holder 4"/>
          <p:cNvSpPr>
            <a:spLocks noGrp="1"/>
          </p:cNvSpPr>
          <p:nvPr>
            <p:ph type="sldNum" sz="quarter" idx="7"/>
          </p:nvPr>
        </p:nvSpPr>
        <p:spPr/>
        <p:txBody>
          <a:bodyPr lIns="0" tIns="0" rIns="0" bIns="0"/>
          <a:lstStyle>
            <a:lvl1pPr>
              <a:defRPr sz="1000" b="0" i="0">
                <a:solidFill>
                  <a:srgbClr val="393B50"/>
                </a:solidFill>
                <a:latin typeface="Calibri"/>
                <a:cs typeface="Calibri"/>
              </a:defRPr>
            </a:lvl1pPr>
          </a:lstStyle>
          <a:p>
            <a:pPr marL="139700">
              <a:lnSpc>
                <a:spcPts val="1045"/>
              </a:lnSpc>
            </a:pPr>
            <a:fld id="{81D60167-4931-47E6-BA6A-407CBD079E47}" type="slidenum">
              <a:rPr spc="-5" dirty="0"/>
              <a:t>‹#›</a:t>
            </a:fld>
            <a:r>
              <a:rPr spc="185"/>
              <a:t> </a:t>
            </a:r>
            <a:r>
              <a:rPr spc="-5"/>
              <a:t>|</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hoto + Text Layout">
    <p:spTree>
      <p:nvGrpSpPr>
        <p:cNvPr id="1" name=""/>
        <p:cNvGrpSpPr/>
        <p:nvPr/>
      </p:nvGrpSpPr>
      <p:grpSpPr>
        <a:xfrm>
          <a:off x="0" y="0"/>
          <a:ext cx="0" cy="0"/>
          <a:chOff x="0" y="0"/>
          <a:chExt cx="0" cy="0"/>
        </a:xfrm>
      </p:grpSpPr>
      <p:sp>
        <p:nvSpPr>
          <p:cNvPr id="7" name="Picture Placeholder 9">
            <a:extLst>
              <a:ext uri="{FF2B5EF4-FFF2-40B4-BE49-F238E27FC236}">
                <a16:creationId xmlns:a16="http://schemas.microsoft.com/office/drawing/2014/main" id="{41CF4B29-04E0-4A47-8723-AF7BDA0BC4FD}"/>
              </a:ext>
            </a:extLst>
          </p:cNvPr>
          <p:cNvSpPr>
            <a:spLocks noGrp="1"/>
          </p:cNvSpPr>
          <p:nvPr>
            <p:ph type="pic" sz="quarter" idx="10"/>
          </p:nvPr>
        </p:nvSpPr>
        <p:spPr>
          <a:xfrm>
            <a:off x="570639" y="645757"/>
            <a:ext cx="3600000" cy="5400000"/>
          </a:xfrm>
          <a:prstGeom prst="rect">
            <a:avLst/>
          </a:prstGeom>
        </p:spPr>
        <p:txBody>
          <a:bodyPr/>
          <a:lstStyle/>
          <a:p>
            <a:r>
              <a:rPr lang="en-US"/>
              <a:t>Click icon to add picture</a:t>
            </a:r>
            <a:endParaRPr lang="nl-BE"/>
          </a:p>
        </p:txBody>
      </p:sp>
      <p:sp>
        <p:nvSpPr>
          <p:cNvPr id="9" name="Footer Placeholder 3">
            <a:extLst>
              <a:ext uri="{FF2B5EF4-FFF2-40B4-BE49-F238E27FC236}">
                <a16:creationId xmlns:a16="http://schemas.microsoft.com/office/drawing/2014/main" id="{E9514EDE-69C8-4D42-BBB9-A041F2E118F6}"/>
              </a:ext>
            </a:extLst>
          </p:cNvPr>
          <p:cNvSpPr>
            <a:spLocks noGrp="1"/>
          </p:cNvSpPr>
          <p:nvPr>
            <p:ph type="ftr" sz="quarter" idx="3"/>
          </p:nvPr>
        </p:nvSpPr>
        <p:spPr>
          <a:xfrm>
            <a:off x="1247459" y="6318299"/>
            <a:ext cx="4122781"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10" name="Slide Number Placeholder 5">
            <a:extLst>
              <a:ext uri="{FF2B5EF4-FFF2-40B4-BE49-F238E27FC236}">
                <a16:creationId xmlns:a16="http://schemas.microsoft.com/office/drawing/2014/main" id="{3675572D-6962-4443-B46A-62386EEBDAFE}"/>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sp>
        <p:nvSpPr>
          <p:cNvPr id="13" name="Text Placeholder 6">
            <a:extLst>
              <a:ext uri="{FF2B5EF4-FFF2-40B4-BE49-F238E27FC236}">
                <a16:creationId xmlns:a16="http://schemas.microsoft.com/office/drawing/2014/main" id="{8123350F-4AFC-4CA8-A284-61A409BFFE78}"/>
              </a:ext>
            </a:extLst>
          </p:cNvPr>
          <p:cNvSpPr>
            <a:spLocks noGrp="1"/>
          </p:cNvSpPr>
          <p:nvPr>
            <p:ph type="body" sz="quarter" idx="12" hasCustomPrompt="1"/>
          </p:nvPr>
        </p:nvSpPr>
        <p:spPr>
          <a:xfrm>
            <a:off x="4969394" y="1410678"/>
            <a:ext cx="6103938" cy="527123"/>
          </a:xfrm>
          <a:prstGeom prst="rect">
            <a:avLst/>
          </a:prstGeom>
        </p:spPr>
        <p:txBody>
          <a:bodyPr/>
          <a:lstStyle>
            <a:lvl1pPr marL="0" indent="0">
              <a:buClr>
                <a:schemeClr val="accent5"/>
              </a:buClr>
              <a:buFont typeface="Verdana" panose="020B0604030504040204" pitchFamily="34" charset="0"/>
              <a:buNone/>
              <a:defRPr sz="3200" b="1">
                <a:latin typeface="+mn-lt"/>
              </a:defRPr>
            </a:lvl1pPr>
            <a:lvl2pPr marL="457200" indent="0">
              <a:buClr>
                <a:schemeClr val="accent5"/>
              </a:buClr>
              <a:buFont typeface="Verdana" panose="020B0604030504040204" pitchFamily="34" charset="0"/>
              <a:buNone/>
              <a:defRPr sz="2000"/>
            </a:lvl2pPr>
            <a:lvl3pPr marL="914400" indent="0">
              <a:buClr>
                <a:schemeClr val="accent5"/>
              </a:buClr>
              <a:buFont typeface="Verdana" panose="020B0604030504040204" pitchFamily="34" charset="0"/>
              <a:buNone/>
              <a:defRPr sz="1800"/>
            </a:lvl3pPr>
            <a:lvl4pPr marL="1371600" indent="0">
              <a:buClr>
                <a:schemeClr val="accent5"/>
              </a:buClr>
              <a:buFont typeface="Verdana" panose="020B0604030504040204" pitchFamily="34" charset="0"/>
              <a:buNone/>
              <a:defRPr sz="1600"/>
            </a:lvl4pPr>
            <a:lvl5pPr marL="1828800" indent="0">
              <a:buClr>
                <a:schemeClr val="accent5"/>
              </a:buClr>
              <a:buFont typeface="Verdana" panose="020B0604030504040204" pitchFamily="34" charset="0"/>
              <a:buNone/>
              <a:defRPr sz="1600"/>
            </a:lvl5pPr>
          </a:lstStyle>
          <a:p>
            <a:pPr lvl="0"/>
            <a:r>
              <a:rPr lang="en-US"/>
              <a:t>Title</a:t>
            </a:r>
          </a:p>
        </p:txBody>
      </p:sp>
      <p:sp>
        <p:nvSpPr>
          <p:cNvPr id="14" name="Text Placeholder 6">
            <a:extLst>
              <a:ext uri="{FF2B5EF4-FFF2-40B4-BE49-F238E27FC236}">
                <a16:creationId xmlns:a16="http://schemas.microsoft.com/office/drawing/2014/main" id="{6191556A-D63E-47E0-9CD5-EA9BEFA0A8C2}"/>
              </a:ext>
            </a:extLst>
          </p:cNvPr>
          <p:cNvSpPr>
            <a:spLocks noGrp="1"/>
          </p:cNvSpPr>
          <p:nvPr>
            <p:ph type="body" sz="quarter" idx="13" hasCustomPrompt="1"/>
          </p:nvPr>
        </p:nvSpPr>
        <p:spPr>
          <a:xfrm>
            <a:off x="4969394" y="1968805"/>
            <a:ext cx="6103938" cy="4076952"/>
          </a:xfrm>
          <a:prstGeom prst="rect">
            <a:avLst/>
          </a:prstGeom>
        </p:spPr>
        <p:txBody>
          <a:bodyPr/>
          <a:lstStyle>
            <a:lvl1pPr marL="342900" indent="-342900">
              <a:buClr>
                <a:schemeClr val="accent1"/>
              </a:buClr>
              <a:buFont typeface="Calibri" panose="020F0502020204030204" pitchFamily="34" charset="0"/>
              <a:buChar char="—"/>
              <a:defRPr sz="2400" b="0">
                <a:latin typeface="+mn-lt"/>
              </a:defRPr>
            </a:lvl1pPr>
            <a:lvl2pPr marL="800100" indent="-342900">
              <a:buClr>
                <a:schemeClr val="accent1"/>
              </a:buClr>
              <a:buFont typeface="Wingdings" panose="05000000000000000000" pitchFamily="2" charset="2"/>
              <a:buChar char="§"/>
              <a:defRPr sz="2000"/>
            </a:lvl2pPr>
            <a:lvl3pPr marL="1200150" indent="-285750">
              <a:buClr>
                <a:schemeClr val="accent1"/>
              </a:buClr>
              <a:buFont typeface="Wingdings" panose="05000000000000000000" pitchFamily="2" charset="2"/>
              <a:buChar char="§"/>
              <a:defRPr sz="1800"/>
            </a:lvl3pPr>
            <a:lvl4pPr marL="1657350" indent="-285750">
              <a:buClr>
                <a:schemeClr val="accent1"/>
              </a:buClr>
              <a:buFont typeface="Wingdings" panose="05000000000000000000" pitchFamily="2" charset="2"/>
              <a:buChar char="§"/>
              <a:defRPr sz="1600"/>
            </a:lvl4pPr>
            <a:lvl5pPr marL="2114550" indent="-285750">
              <a:buClr>
                <a:schemeClr val="accent1"/>
              </a:buClr>
              <a:buFont typeface="Wingdings" panose="05000000000000000000" pitchFamily="2" charset="2"/>
              <a:buChar cha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2"/>
            <a:endParaRPr lang="nl-BE"/>
          </a:p>
        </p:txBody>
      </p:sp>
      <p:pic>
        <p:nvPicPr>
          <p:cNvPr id="8" name="Picture 7">
            <a:extLst>
              <a:ext uri="{FF2B5EF4-FFF2-40B4-BE49-F238E27FC236}">
                <a16:creationId xmlns:a16="http://schemas.microsoft.com/office/drawing/2014/main" id="{D7E5F45F-F7F5-4959-843D-66311C0FBFD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Tree>
    <p:extLst>
      <p:ext uri="{BB962C8B-B14F-4D97-AF65-F5344CB8AC3E}">
        <p14:creationId xmlns:p14="http://schemas.microsoft.com/office/powerpoint/2010/main" val="2134922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1_Title Only">
    <p:bg>
      <p:bgPr>
        <a:solidFill>
          <a:schemeClr val="bg1"/>
        </a:solidFill>
        <a:effectLst/>
      </p:bgPr>
    </p:bg>
    <p:spTree>
      <p:nvGrpSpPr>
        <p:cNvPr id="1" name=""/>
        <p:cNvGrpSpPr/>
        <p:nvPr/>
      </p:nvGrpSpPr>
      <p:grpSpPr>
        <a:xfrm>
          <a:off x="0" y="0"/>
          <a:ext cx="0" cy="0"/>
          <a:chOff x="0" y="0"/>
          <a:chExt cx="0" cy="0"/>
        </a:xfrm>
      </p:grpSpPr>
      <p:sp>
        <p:nvSpPr>
          <p:cNvPr id="5" name="Holder 5"/>
          <p:cNvSpPr>
            <a:spLocks noGrp="1"/>
          </p:cNvSpPr>
          <p:nvPr>
            <p:ph type="sldNum" sz="quarter" idx="7"/>
          </p:nvPr>
        </p:nvSpPr>
        <p:spPr/>
        <p:txBody>
          <a:bodyPr lIns="0" tIns="0" rIns="0" bIns="0"/>
          <a:lstStyle>
            <a:lvl1pPr>
              <a:defRPr sz="1000" b="0" i="0">
                <a:solidFill>
                  <a:srgbClr val="393B50"/>
                </a:solidFill>
                <a:latin typeface="Calibri"/>
                <a:cs typeface="Calibri"/>
              </a:defRPr>
            </a:lvl1pPr>
          </a:lstStyle>
          <a:p>
            <a:pPr marL="139700">
              <a:lnSpc>
                <a:spcPts val="1045"/>
              </a:lnSpc>
            </a:pPr>
            <a:fld id="{81D60167-4931-47E6-BA6A-407CBD079E47}" type="slidenum">
              <a:rPr spc="-5"/>
              <a:t>‹#›</a:t>
            </a:fld>
            <a:r>
              <a:rPr spc="185"/>
              <a:t> </a:t>
            </a:r>
            <a:r>
              <a:rPr spc="-5"/>
              <a:t>|</a:t>
            </a:r>
          </a:p>
        </p:txBody>
      </p:sp>
      <p:pic>
        <p:nvPicPr>
          <p:cNvPr id="7" name="Picture 6" descr="A blue and pink background&#10;&#10;AI-generated content may be incorrect.">
            <a:extLst>
              <a:ext uri="{FF2B5EF4-FFF2-40B4-BE49-F238E27FC236}">
                <a16:creationId xmlns:a16="http://schemas.microsoft.com/office/drawing/2014/main" id="{AEFFE089-4AD0-AFCD-71DC-296656D74CF2}"/>
              </a:ext>
            </a:extLst>
          </p:cNvPr>
          <p:cNvPicPr>
            <a:picLocks noChangeAspect="1"/>
          </p:cNvPicPr>
          <p:nvPr userDrawn="1"/>
        </p:nvPicPr>
        <p:blipFill>
          <a:blip r:embed="rId2">
            <a:extLst>
              <a:ext uri="{28A0092B-C50C-407E-A947-70E740481C1C}">
                <a14:useLocalDpi xmlns:a14="http://schemas.microsoft.com/office/drawing/2010/main" val="0"/>
              </a:ext>
            </a:extLst>
          </a:blip>
          <a:srcRect t="12245" b="7120"/>
          <a:stretch>
            <a:fillRect/>
          </a:stretch>
        </p:blipFill>
        <p:spPr>
          <a:xfrm>
            <a:off x="-167218" y="-1"/>
            <a:ext cx="12359218" cy="6858001"/>
          </a:xfrm>
          <a:prstGeom prst="rect">
            <a:avLst/>
          </a:prstGeom>
        </p:spPr>
      </p:pic>
    </p:spTree>
    <p:extLst>
      <p:ext uri="{BB962C8B-B14F-4D97-AF65-F5344CB8AC3E}">
        <p14:creationId xmlns:p14="http://schemas.microsoft.com/office/powerpoint/2010/main" val="1013302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Big Graph + Text Layout">
    <p:spTree>
      <p:nvGrpSpPr>
        <p:cNvPr id="1" name=""/>
        <p:cNvGrpSpPr/>
        <p:nvPr/>
      </p:nvGrpSpPr>
      <p:grpSpPr>
        <a:xfrm>
          <a:off x="0" y="0"/>
          <a:ext cx="0" cy="0"/>
          <a:chOff x="0" y="0"/>
          <a:chExt cx="0" cy="0"/>
        </a:xfrm>
      </p:grpSpPr>
      <p:sp>
        <p:nvSpPr>
          <p:cNvPr id="5" name="Footer Placeholder 3">
            <a:extLst>
              <a:ext uri="{FF2B5EF4-FFF2-40B4-BE49-F238E27FC236}">
                <a16:creationId xmlns:a16="http://schemas.microsoft.com/office/drawing/2014/main" id="{AB24D439-A4AE-4D3A-AADB-5A790C308A9D}"/>
              </a:ext>
            </a:extLst>
          </p:cNvPr>
          <p:cNvSpPr>
            <a:spLocks noGrp="1"/>
          </p:cNvSpPr>
          <p:nvPr>
            <p:ph type="ftr" sz="quarter" idx="3"/>
          </p:nvPr>
        </p:nvSpPr>
        <p:spPr>
          <a:xfrm>
            <a:off x="1233177" y="6318299"/>
            <a:ext cx="4149175"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7" name="Text Placeholder 16">
            <a:extLst>
              <a:ext uri="{FF2B5EF4-FFF2-40B4-BE49-F238E27FC236}">
                <a16:creationId xmlns:a16="http://schemas.microsoft.com/office/drawing/2014/main" id="{97E58663-9DD7-41A7-AD19-13A8E0B11C35}"/>
              </a:ext>
            </a:extLst>
          </p:cNvPr>
          <p:cNvSpPr>
            <a:spLocks noGrp="1"/>
          </p:cNvSpPr>
          <p:nvPr>
            <p:ph type="body" sz="quarter" idx="11" hasCustomPrompt="1"/>
          </p:nvPr>
        </p:nvSpPr>
        <p:spPr>
          <a:xfrm>
            <a:off x="739974" y="528638"/>
            <a:ext cx="10480976" cy="804862"/>
          </a:xfrm>
          <a:prstGeom prst="rect">
            <a:avLst/>
          </a:prstGeom>
        </p:spPr>
        <p:txBody>
          <a:bodyPr/>
          <a:lstStyle>
            <a:lvl1pPr marL="0" indent="0">
              <a:buNone/>
              <a:defRPr sz="4400"/>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9" name="Slide Number Placeholder 5">
            <a:extLst>
              <a:ext uri="{FF2B5EF4-FFF2-40B4-BE49-F238E27FC236}">
                <a16:creationId xmlns:a16="http://schemas.microsoft.com/office/drawing/2014/main" id="{02E73E13-1F60-4887-8BFC-63448F1B5B69}"/>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sp>
        <p:nvSpPr>
          <p:cNvPr id="12" name="Chart Placeholder 11">
            <a:extLst>
              <a:ext uri="{FF2B5EF4-FFF2-40B4-BE49-F238E27FC236}">
                <a16:creationId xmlns:a16="http://schemas.microsoft.com/office/drawing/2014/main" id="{F0416A7C-E256-4C23-B3A5-03A20914F2BC}"/>
              </a:ext>
            </a:extLst>
          </p:cNvPr>
          <p:cNvSpPr>
            <a:spLocks noGrp="1"/>
          </p:cNvSpPr>
          <p:nvPr>
            <p:ph type="chart" sz="quarter" idx="12"/>
          </p:nvPr>
        </p:nvSpPr>
        <p:spPr>
          <a:xfrm>
            <a:off x="739973" y="2040467"/>
            <a:ext cx="5975151" cy="3271308"/>
          </a:xfrm>
          <a:prstGeom prst="rect">
            <a:avLst/>
          </a:prstGeom>
        </p:spPr>
        <p:txBody>
          <a:bodyPr/>
          <a:lstStyle>
            <a:lvl1pPr marL="0" indent="0">
              <a:buNone/>
              <a:defRPr/>
            </a:lvl1pPr>
          </a:lstStyle>
          <a:p>
            <a:endParaRPr lang="nl-BE"/>
          </a:p>
        </p:txBody>
      </p:sp>
      <p:pic>
        <p:nvPicPr>
          <p:cNvPr id="10" name="Picture 9">
            <a:extLst>
              <a:ext uri="{FF2B5EF4-FFF2-40B4-BE49-F238E27FC236}">
                <a16:creationId xmlns:a16="http://schemas.microsoft.com/office/drawing/2014/main" id="{3B0C0A3B-5959-4994-A5A2-251FBAC75BA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
        <p:nvSpPr>
          <p:cNvPr id="11" name="Text Placeholder 7">
            <a:extLst>
              <a:ext uri="{FF2B5EF4-FFF2-40B4-BE49-F238E27FC236}">
                <a16:creationId xmlns:a16="http://schemas.microsoft.com/office/drawing/2014/main" id="{3391DD5E-2560-46C4-A927-934F73C97361}"/>
              </a:ext>
            </a:extLst>
          </p:cNvPr>
          <p:cNvSpPr>
            <a:spLocks noGrp="1"/>
          </p:cNvSpPr>
          <p:nvPr>
            <p:ph type="body" sz="quarter" idx="10" hasCustomPrompt="1"/>
          </p:nvPr>
        </p:nvSpPr>
        <p:spPr>
          <a:xfrm>
            <a:off x="7351154" y="2040467"/>
            <a:ext cx="3869796" cy="3271308"/>
          </a:xfrm>
          <a:prstGeom prst="rect">
            <a:avLst/>
          </a:prstGeo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Text</a:t>
            </a:r>
          </a:p>
        </p:txBody>
      </p:sp>
    </p:spTree>
    <p:extLst>
      <p:ext uri="{BB962C8B-B14F-4D97-AF65-F5344CB8AC3E}">
        <p14:creationId xmlns:p14="http://schemas.microsoft.com/office/powerpoint/2010/main" val="2451446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ext + Photo Layout">
    <p:spTree>
      <p:nvGrpSpPr>
        <p:cNvPr id="1" name=""/>
        <p:cNvGrpSpPr/>
        <p:nvPr/>
      </p:nvGrpSpPr>
      <p:grpSpPr>
        <a:xfrm>
          <a:off x="0" y="0"/>
          <a:ext cx="0" cy="0"/>
          <a:chOff x="0" y="0"/>
          <a:chExt cx="0" cy="0"/>
        </a:xfrm>
      </p:grpSpPr>
      <p:sp>
        <p:nvSpPr>
          <p:cNvPr id="7" name="Picture Placeholder 9">
            <a:extLst>
              <a:ext uri="{FF2B5EF4-FFF2-40B4-BE49-F238E27FC236}">
                <a16:creationId xmlns:a16="http://schemas.microsoft.com/office/drawing/2014/main" id="{41CF4B29-04E0-4A47-8723-AF7BDA0BC4FD}"/>
              </a:ext>
            </a:extLst>
          </p:cNvPr>
          <p:cNvSpPr>
            <a:spLocks noGrp="1"/>
          </p:cNvSpPr>
          <p:nvPr>
            <p:ph type="pic" sz="quarter" idx="10"/>
          </p:nvPr>
        </p:nvSpPr>
        <p:spPr>
          <a:xfrm>
            <a:off x="7473332" y="645757"/>
            <a:ext cx="3600000" cy="5400000"/>
          </a:xfrm>
          <a:prstGeom prst="rect">
            <a:avLst/>
          </a:prstGeom>
        </p:spPr>
        <p:txBody>
          <a:bodyPr/>
          <a:lstStyle/>
          <a:p>
            <a:r>
              <a:rPr lang="en-US"/>
              <a:t>Click icon to add picture</a:t>
            </a:r>
            <a:endParaRPr lang="nl-BE" dirty="0"/>
          </a:p>
        </p:txBody>
      </p:sp>
      <p:sp>
        <p:nvSpPr>
          <p:cNvPr id="9" name="Footer Placeholder 3">
            <a:extLst>
              <a:ext uri="{FF2B5EF4-FFF2-40B4-BE49-F238E27FC236}">
                <a16:creationId xmlns:a16="http://schemas.microsoft.com/office/drawing/2014/main" id="{E9514EDE-69C8-4D42-BBB9-A041F2E118F6}"/>
              </a:ext>
            </a:extLst>
          </p:cNvPr>
          <p:cNvSpPr>
            <a:spLocks noGrp="1"/>
          </p:cNvSpPr>
          <p:nvPr>
            <p:ph type="ftr" sz="quarter" idx="3"/>
          </p:nvPr>
        </p:nvSpPr>
        <p:spPr>
          <a:xfrm>
            <a:off x="1247459" y="6318299"/>
            <a:ext cx="4122781" cy="365125"/>
          </a:xfrm>
          <a:prstGeom prst="rect">
            <a:avLst/>
          </a:prstGeom>
        </p:spPr>
        <p:txBody>
          <a:bodyPr/>
          <a:lstStyle>
            <a:lvl1pPr>
              <a:defRPr sz="1050">
                <a:solidFill>
                  <a:schemeClr val="tx1"/>
                </a:solidFill>
              </a:defRPr>
            </a:lvl1pPr>
          </a:lstStyle>
          <a:p>
            <a:r>
              <a:rPr lang="nl-NL"/>
              <a:t>Symposium Jonger dan je denkt - 22 november 2025</a:t>
            </a:r>
            <a:endParaRPr lang="nl-BE" dirty="0"/>
          </a:p>
        </p:txBody>
      </p:sp>
      <p:sp>
        <p:nvSpPr>
          <p:cNvPr id="10" name="Slide Number Placeholder 5">
            <a:extLst>
              <a:ext uri="{FF2B5EF4-FFF2-40B4-BE49-F238E27FC236}">
                <a16:creationId xmlns:a16="http://schemas.microsoft.com/office/drawing/2014/main" id="{3675572D-6962-4443-B46A-62386EEBDAFE}"/>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dirty="0">
                <a:solidFill>
                  <a:schemeClr val="tx1"/>
                </a:solidFill>
              </a:rPr>
              <a:t>   |</a:t>
            </a:r>
          </a:p>
        </p:txBody>
      </p:sp>
      <p:sp>
        <p:nvSpPr>
          <p:cNvPr id="13" name="Text Placeholder 6">
            <a:extLst>
              <a:ext uri="{FF2B5EF4-FFF2-40B4-BE49-F238E27FC236}">
                <a16:creationId xmlns:a16="http://schemas.microsoft.com/office/drawing/2014/main" id="{8123350F-4AFC-4CA8-A284-61A409BFFE78}"/>
              </a:ext>
            </a:extLst>
          </p:cNvPr>
          <p:cNvSpPr>
            <a:spLocks noGrp="1"/>
          </p:cNvSpPr>
          <p:nvPr>
            <p:ph type="body" sz="quarter" idx="12" hasCustomPrompt="1"/>
          </p:nvPr>
        </p:nvSpPr>
        <p:spPr>
          <a:xfrm>
            <a:off x="570639" y="1410678"/>
            <a:ext cx="6103938" cy="527123"/>
          </a:xfrm>
          <a:prstGeom prst="rect">
            <a:avLst/>
          </a:prstGeom>
        </p:spPr>
        <p:txBody>
          <a:bodyPr/>
          <a:lstStyle>
            <a:lvl1pPr marL="0" indent="0">
              <a:buClr>
                <a:schemeClr val="accent5"/>
              </a:buClr>
              <a:buFont typeface="Verdana" panose="020B0604030504040204" pitchFamily="34" charset="0"/>
              <a:buNone/>
              <a:defRPr sz="3200" b="1">
                <a:latin typeface="+mn-lt"/>
              </a:defRPr>
            </a:lvl1pPr>
            <a:lvl2pPr marL="457200" indent="0">
              <a:buClr>
                <a:schemeClr val="accent5"/>
              </a:buClr>
              <a:buFont typeface="Verdana" panose="020B0604030504040204" pitchFamily="34" charset="0"/>
              <a:buNone/>
              <a:defRPr sz="2000"/>
            </a:lvl2pPr>
            <a:lvl3pPr marL="914400" indent="0">
              <a:buClr>
                <a:schemeClr val="accent5"/>
              </a:buClr>
              <a:buFont typeface="Verdana" panose="020B0604030504040204" pitchFamily="34" charset="0"/>
              <a:buNone/>
              <a:defRPr sz="1800"/>
            </a:lvl3pPr>
            <a:lvl4pPr marL="1371600" indent="0">
              <a:buClr>
                <a:schemeClr val="accent5"/>
              </a:buClr>
              <a:buFont typeface="Verdana" panose="020B0604030504040204" pitchFamily="34" charset="0"/>
              <a:buNone/>
              <a:defRPr sz="1600"/>
            </a:lvl4pPr>
            <a:lvl5pPr marL="1828800" indent="0">
              <a:buClr>
                <a:schemeClr val="accent5"/>
              </a:buClr>
              <a:buFont typeface="Verdana" panose="020B0604030504040204" pitchFamily="34" charset="0"/>
              <a:buNone/>
              <a:defRPr sz="1600"/>
            </a:lvl5pPr>
          </a:lstStyle>
          <a:p>
            <a:pPr lvl="0"/>
            <a:r>
              <a:rPr lang="en-US" dirty="0"/>
              <a:t>Title</a:t>
            </a:r>
          </a:p>
        </p:txBody>
      </p:sp>
      <p:sp>
        <p:nvSpPr>
          <p:cNvPr id="14" name="Text Placeholder 6">
            <a:extLst>
              <a:ext uri="{FF2B5EF4-FFF2-40B4-BE49-F238E27FC236}">
                <a16:creationId xmlns:a16="http://schemas.microsoft.com/office/drawing/2014/main" id="{6191556A-D63E-47E0-9CD5-EA9BEFA0A8C2}"/>
              </a:ext>
            </a:extLst>
          </p:cNvPr>
          <p:cNvSpPr>
            <a:spLocks noGrp="1"/>
          </p:cNvSpPr>
          <p:nvPr>
            <p:ph type="body" sz="quarter" idx="13" hasCustomPrompt="1"/>
          </p:nvPr>
        </p:nvSpPr>
        <p:spPr>
          <a:xfrm>
            <a:off x="570639" y="1968805"/>
            <a:ext cx="6103938" cy="4076952"/>
          </a:xfrm>
          <a:prstGeom prst="rect">
            <a:avLst/>
          </a:prstGeom>
        </p:spPr>
        <p:txBody>
          <a:bodyPr/>
          <a:lstStyle>
            <a:lvl1pPr marL="342900" indent="-342900">
              <a:buClr>
                <a:schemeClr val="accent1"/>
              </a:buClr>
              <a:buFont typeface="Calibri" panose="020F0502020204030204" pitchFamily="34" charset="0"/>
              <a:buChar char="—"/>
              <a:defRPr sz="2400" b="0">
                <a:latin typeface="+mn-lt"/>
              </a:defRPr>
            </a:lvl1pPr>
            <a:lvl2pPr marL="800100" indent="-342900">
              <a:buClr>
                <a:schemeClr val="accent1"/>
              </a:buClr>
              <a:buFont typeface="Wingdings" panose="05000000000000000000" pitchFamily="2" charset="2"/>
              <a:buChar char="§"/>
              <a:defRPr sz="2000"/>
            </a:lvl2pPr>
            <a:lvl3pPr marL="1200150" indent="-285750">
              <a:buClr>
                <a:schemeClr val="accent1"/>
              </a:buClr>
              <a:buFont typeface="Wingdings" panose="05000000000000000000" pitchFamily="2" charset="2"/>
              <a:buChar char="§"/>
              <a:defRPr sz="1800"/>
            </a:lvl3pPr>
            <a:lvl4pPr marL="1657350" indent="-285750">
              <a:buClr>
                <a:schemeClr val="accent1"/>
              </a:buClr>
              <a:buFont typeface="Wingdings" panose="05000000000000000000" pitchFamily="2" charset="2"/>
              <a:buChar char="§"/>
              <a:defRPr sz="1600"/>
            </a:lvl4pPr>
            <a:lvl5pPr marL="2114550" indent="-285750">
              <a:buClr>
                <a:schemeClr val="accent1"/>
              </a:buClr>
              <a:buFont typeface="Wingdings" panose="05000000000000000000" pitchFamily="2" charset="2"/>
              <a:buChar char="§"/>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BE" dirty="0"/>
          </a:p>
        </p:txBody>
      </p:sp>
      <p:pic>
        <p:nvPicPr>
          <p:cNvPr id="8" name="Picture 7">
            <a:extLst>
              <a:ext uri="{FF2B5EF4-FFF2-40B4-BE49-F238E27FC236}">
                <a16:creationId xmlns:a16="http://schemas.microsoft.com/office/drawing/2014/main" id="{D7E5F45F-F7F5-4959-843D-66311C0FBFD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Tree>
    <p:extLst>
      <p:ext uri="{BB962C8B-B14F-4D97-AF65-F5344CB8AC3E}">
        <p14:creationId xmlns:p14="http://schemas.microsoft.com/office/powerpoint/2010/main" val="2211143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pPr marL="0" lvl="0" indent="0" algn="r" rtl="0">
                <a:spcBef>
                  <a:spcPts val="0"/>
                </a:spcBef>
                <a:spcAft>
                  <a:spcPts val="0"/>
                </a:spcAft>
                <a:buNone/>
              </a:pPr>
              <a:t>‹#›</a:t>
            </a:fld>
            <a:endParaRPr/>
          </a:p>
        </p:txBody>
      </p:sp>
    </p:spTree>
    <p:extLst>
      <p:ext uri="{BB962C8B-B14F-4D97-AF65-F5344CB8AC3E}">
        <p14:creationId xmlns:p14="http://schemas.microsoft.com/office/powerpoint/2010/main" val="16401054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r>
              <a:rPr lang="nl-NL"/>
              <a:t>Symposium Jonger dan je denkt - 22 november 2025</a:t>
            </a:r>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p:txBody>
          <a:bodyPr lIns="0" tIns="0" rIns="0" bIns="0"/>
          <a:lstStyle>
            <a:lvl1pPr>
              <a:defRPr sz="1000" b="0" i="0">
                <a:solidFill>
                  <a:srgbClr val="393B50"/>
                </a:solidFill>
                <a:latin typeface="Calibri"/>
                <a:cs typeface="Calibri"/>
              </a:defRPr>
            </a:lvl1pPr>
          </a:lstStyle>
          <a:p>
            <a:pPr marL="139700">
              <a:lnSpc>
                <a:spcPts val="1045"/>
              </a:lnSpc>
            </a:pPr>
            <a:fld id="{81D60167-4931-47E6-BA6A-407CBD079E47}" type="slidenum">
              <a:rPr spc="-5"/>
              <a:t>‹#›</a:t>
            </a:fld>
            <a:r>
              <a:rPr spc="185"/>
              <a:t> </a:t>
            </a:r>
            <a:r>
              <a:rPr spc="-5"/>
              <a:t>|</a:t>
            </a:r>
          </a:p>
        </p:txBody>
      </p:sp>
    </p:spTree>
    <p:extLst>
      <p:ext uri="{BB962C8B-B14F-4D97-AF65-F5344CB8AC3E}">
        <p14:creationId xmlns:p14="http://schemas.microsoft.com/office/powerpoint/2010/main" val="35051729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0" i="0">
                <a:solidFill>
                  <a:srgbClr val="393B50"/>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1800" b="1" i="0">
                <a:solidFill>
                  <a:srgbClr val="393B50"/>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r>
              <a:rPr lang="nl-NL"/>
              <a:t>Symposium Jonger dan je denkt - 22 november 2025</a:t>
            </a:r>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p:txBody>
          <a:bodyPr lIns="0" tIns="0" rIns="0" bIns="0"/>
          <a:lstStyle>
            <a:lvl1pPr>
              <a:defRPr sz="1000" b="0" i="0">
                <a:solidFill>
                  <a:srgbClr val="393B50"/>
                </a:solidFill>
                <a:latin typeface="Calibri"/>
                <a:cs typeface="Calibri"/>
              </a:defRPr>
            </a:lvl1pPr>
          </a:lstStyle>
          <a:p>
            <a:pPr marL="139700">
              <a:lnSpc>
                <a:spcPts val="1045"/>
              </a:lnSpc>
            </a:pPr>
            <a:fld id="{81D60167-4931-47E6-BA6A-407CBD079E47}" type="slidenum">
              <a:rPr spc="-5"/>
              <a:t>‹#›</a:t>
            </a:fld>
            <a:r>
              <a:rPr spc="185"/>
              <a:t> </a:t>
            </a:r>
            <a:r>
              <a:rPr spc="-5"/>
              <a:t>|</a:t>
            </a:r>
          </a:p>
        </p:txBody>
      </p:sp>
    </p:spTree>
    <p:extLst>
      <p:ext uri="{BB962C8B-B14F-4D97-AF65-F5344CB8AC3E}">
        <p14:creationId xmlns:p14="http://schemas.microsoft.com/office/powerpoint/2010/main" val="39948324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0" i="0">
                <a:solidFill>
                  <a:srgbClr val="393B50"/>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r>
              <a:rPr lang="nl-NL"/>
              <a:t>Symposium Jonger dan je denkt - 22 november 2025</a:t>
            </a:r>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7" name="Holder 7"/>
          <p:cNvSpPr>
            <a:spLocks noGrp="1"/>
          </p:cNvSpPr>
          <p:nvPr>
            <p:ph type="sldNum" sz="quarter" idx="7"/>
          </p:nvPr>
        </p:nvSpPr>
        <p:spPr/>
        <p:txBody>
          <a:bodyPr lIns="0" tIns="0" rIns="0" bIns="0"/>
          <a:lstStyle>
            <a:lvl1pPr>
              <a:defRPr sz="1000" b="0" i="0">
                <a:solidFill>
                  <a:srgbClr val="393B50"/>
                </a:solidFill>
                <a:latin typeface="Calibri"/>
                <a:cs typeface="Calibri"/>
              </a:defRPr>
            </a:lvl1pPr>
          </a:lstStyle>
          <a:p>
            <a:pPr marL="139700">
              <a:lnSpc>
                <a:spcPts val="1045"/>
              </a:lnSpc>
            </a:pPr>
            <a:fld id="{81D60167-4931-47E6-BA6A-407CBD079E47}" type="slidenum">
              <a:rPr spc="-5"/>
              <a:t>‹#›</a:t>
            </a:fld>
            <a:r>
              <a:rPr spc="185"/>
              <a:t> </a:t>
            </a:r>
            <a:r>
              <a:rPr spc="-5"/>
              <a:t>|</a:t>
            </a:r>
          </a:p>
        </p:txBody>
      </p:sp>
    </p:spTree>
    <p:extLst>
      <p:ext uri="{BB962C8B-B14F-4D97-AF65-F5344CB8AC3E}">
        <p14:creationId xmlns:p14="http://schemas.microsoft.com/office/powerpoint/2010/main" val="9903326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0" i="0">
                <a:solidFill>
                  <a:srgbClr val="393B50"/>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r>
              <a:rPr lang="nl-NL"/>
              <a:t>Symposium Jonger dan je denkt - 22 november 2025</a:t>
            </a:r>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5" name="Holder 5"/>
          <p:cNvSpPr>
            <a:spLocks noGrp="1"/>
          </p:cNvSpPr>
          <p:nvPr>
            <p:ph type="sldNum" sz="quarter" idx="7"/>
          </p:nvPr>
        </p:nvSpPr>
        <p:spPr/>
        <p:txBody>
          <a:bodyPr lIns="0" tIns="0" rIns="0" bIns="0"/>
          <a:lstStyle>
            <a:lvl1pPr>
              <a:defRPr sz="1000" b="0" i="0">
                <a:solidFill>
                  <a:srgbClr val="393B50"/>
                </a:solidFill>
                <a:latin typeface="Calibri"/>
                <a:cs typeface="Calibri"/>
              </a:defRPr>
            </a:lvl1pPr>
          </a:lstStyle>
          <a:p>
            <a:pPr marL="139700">
              <a:lnSpc>
                <a:spcPts val="1045"/>
              </a:lnSpc>
            </a:pPr>
            <a:fld id="{81D60167-4931-47E6-BA6A-407CBD079E47}" type="slidenum">
              <a:rPr spc="-5"/>
              <a:t>‹#›</a:t>
            </a:fld>
            <a:r>
              <a:rPr spc="185"/>
              <a:t> </a:t>
            </a:r>
            <a:r>
              <a:rPr spc="-5"/>
              <a:t>|</a:t>
            </a:r>
          </a:p>
        </p:txBody>
      </p:sp>
    </p:spTree>
    <p:extLst>
      <p:ext uri="{BB962C8B-B14F-4D97-AF65-F5344CB8AC3E}">
        <p14:creationId xmlns:p14="http://schemas.microsoft.com/office/powerpoint/2010/main" val="30724425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Title Only">
    <p:bg>
      <p:bgPr>
        <a:solidFill>
          <a:schemeClr val="bg1"/>
        </a:solidFill>
        <a:effectLst/>
      </p:bgPr>
    </p:bg>
    <p:spTree>
      <p:nvGrpSpPr>
        <p:cNvPr id="1" name=""/>
        <p:cNvGrpSpPr/>
        <p:nvPr/>
      </p:nvGrpSpPr>
      <p:grpSpPr>
        <a:xfrm>
          <a:off x="0" y="0"/>
          <a:ext cx="0" cy="0"/>
          <a:chOff x="0" y="0"/>
          <a:chExt cx="0" cy="0"/>
        </a:xfrm>
      </p:grpSpPr>
      <p:sp>
        <p:nvSpPr>
          <p:cNvPr id="5" name="Holder 5"/>
          <p:cNvSpPr>
            <a:spLocks noGrp="1"/>
          </p:cNvSpPr>
          <p:nvPr>
            <p:ph type="sldNum" sz="quarter" idx="7"/>
          </p:nvPr>
        </p:nvSpPr>
        <p:spPr/>
        <p:txBody>
          <a:bodyPr lIns="0" tIns="0" rIns="0" bIns="0"/>
          <a:lstStyle>
            <a:lvl1pPr>
              <a:defRPr sz="1000" b="0" i="0">
                <a:solidFill>
                  <a:srgbClr val="393B50"/>
                </a:solidFill>
                <a:latin typeface="Calibri"/>
                <a:cs typeface="Calibri"/>
              </a:defRPr>
            </a:lvl1pPr>
          </a:lstStyle>
          <a:p>
            <a:pPr marL="139700">
              <a:lnSpc>
                <a:spcPts val="1045"/>
              </a:lnSpc>
            </a:pPr>
            <a:fld id="{81D60167-4931-47E6-BA6A-407CBD079E47}" type="slidenum">
              <a:rPr spc="-5"/>
              <a:t>‹#›</a:t>
            </a:fld>
            <a:r>
              <a:rPr spc="185"/>
              <a:t> </a:t>
            </a:r>
            <a:r>
              <a:rPr spc="-5"/>
              <a:t>|</a:t>
            </a:r>
          </a:p>
        </p:txBody>
      </p:sp>
      <p:pic>
        <p:nvPicPr>
          <p:cNvPr id="7" name="Picture 6" descr="A blue and pink background&#10;&#10;AI-generated content may be incorrect.">
            <a:extLst>
              <a:ext uri="{FF2B5EF4-FFF2-40B4-BE49-F238E27FC236}">
                <a16:creationId xmlns:a16="http://schemas.microsoft.com/office/drawing/2014/main" id="{AEFFE089-4AD0-AFCD-71DC-296656D74CF2}"/>
              </a:ext>
            </a:extLst>
          </p:cNvPr>
          <p:cNvPicPr>
            <a:picLocks noChangeAspect="1"/>
          </p:cNvPicPr>
          <p:nvPr userDrawn="1"/>
        </p:nvPicPr>
        <p:blipFill>
          <a:blip r:embed="rId2">
            <a:extLst>
              <a:ext uri="{28A0092B-C50C-407E-A947-70E740481C1C}">
                <a14:useLocalDpi xmlns:a14="http://schemas.microsoft.com/office/drawing/2010/main" val="0"/>
              </a:ext>
            </a:extLst>
          </a:blip>
          <a:srcRect t="12245" b="7120"/>
          <a:stretch>
            <a:fillRect/>
          </a:stretch>
        </p:blipFill>
        <p:spPr>
          <a:xfrm>
            <a:off x="-167218" y="-1"/>
            <a:ext cx="12359218" cy="6858001"/>
          </a:xfrm>
          <a:prstGeom prst="rect">
            <a:avLst/>
          </a:prstGeom>
        </p:spPr>
      </p:pic>
    </p:spTree>
    <p:extLst>
      <p:ext uri="{BB962C8B-B14F-4D97-AF65-F5344CB8AC3E}">
        <p14:creationId xmlns:p14="http://schemas.microsoft.com/office/powerpoint/2010/main" val="3770002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Title Only">
    <p:bg>
      <p:bgPr>
        <a:solidFill>
          <a:schemeClr val="bg1"/>
        </a:solidFill>
        <a:effectLst/>
      </p:bgPr>
    </p:bg>
    <p:spTree>
      <p:nvGrpSpPr>
        <p:cNvPr id="1" name=""/>
        <p:cNvGrpSpPr/>
        <p:nvPr/>
      </p:nvGrpSpPr>
      <p:grpSpPr>
        <a:xfrm>
          <a:off x="0" y="0"/>
          <a:ext cx="0" cy="0"/>
          <a:chOff x="0" y="0"/>
          <a:chExt cx="0" cy="0"/>
        </a:xfrm>
      </p:grpSpPr>
      <p:sp>
        <p:nvSpPr>
          <p:cNvPr id="5" name="Holder 5"/>
          <p:cNvSpPr>
            <a:spLocks noGrp="1"/>
          </p:cNvSpPr>
          <p:nvPr>
            <p:ph type="sldNum" sz="quarter" idx="7"/>
          </p:nvPr>
        </p:nvSpPr>
        <p:spPr/>
        <p:txBody>
          <a:bodyPr lIns="0" tIns="0" rIns="0" bIns="0"/>
          <a:lstStyle>
            <a:lvl1pPr>
              <a:defRPr sz="1000" b="0" i="0">
                <a:solidFill>
                  <a:srgbClr val="393B50"/>
                </a:solidFill>
                <a:latin typeface="Calibri"/>
                <a:cs typeface="Calibri"/>
              </a:defRPr>
            </a:lvl1pPr>
          </a:lstStyle>
          <a:p>
            <a:pPr marL="139700">
              <a:lnSpc>
                <a:spcPts val="1045"/>
              </a:lnSpc>
            </a:pPr>
            <a:fld id="{81D60167-4931-47E6-BA6A-407CBD079E47}" type="slidenum">
              <a:rPr spc="-5"/>
              <a:t>‹#›</a:t>
            </a:fld>
            <a:r>
              <a:rPr spc="185"/>
              <a:t> </a:t>
            </a:r>
            <a:r>
              <a:rPr spc="-5"/>
              <a:t>|</a:t>
            </a:r>
          </a:p>
        </p:txBody>
      </p:sp>
      <p:pic>
        <p:nvPicPr>
          <p:cNvPr id="7" name="Picture 6">
            <a:extLst>
              <a:ext uri="{FF2B5EF4-FFF2-40B4-BE49-F238E27FC236}">
                <a16:creationId xmlns:a16="http://schemas.microsoft.com/office/drawing/2014/main" id="{AEFFE089-4AD0-AFCD-71DC-296656D74CF2}"/>
              </a:ext>
            </a:extLst>
          </p:cNvPr>
          <p:cNvPicPr>
            <a:picLocks noChangeAspect="1"/>
          </p:cNvPicPr>
          <p:nvPr userDrawn="1"/>
        </p:nvPicPr>
        <p:blipFill>
          <a:blip r:embed="rId2">
            <a:extLst>
              <a:ext uri="{28A0092B-C50C-407E-A947-70E740481C1C}">
                <a14:useLocalDpi xmlns:a14="http://schemas.microsoft.com/office/drawing/2010/main" val="0"/>
              </a:ext>
            </a:extLst>
          </a:blip>
          <a:srcRect t="9682" b="9682"/>
          <a:stretch/>
        </p:blipFill>
        <p:spPr>
          <a:xfrm>
            <a:off x="-83609" y="0"/>
            <a:ext cx="12359218" cy="6858001"/>
          </a:xfrm>
          <a:prstGeom prst="rect">
            <a:avLst/>
          </a:prstGeom>
        </p:spPr>
      </p:pic>
    </p:spTree>
    <p:extLst>
      <p:ext uri="{BB962C8B-B14F-4D97-AF65-F5344CB8AC3E}">
        <p14:creationId xmlns:p14="http://schemas.microsoft.com/office/powerpoint/2010/main" val="15802778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3_Title Only">
    <p:bg>
      <p:bgPr>
        <a:solidFill>
          <a:schemeClr val="bg1"/>
        </a:solidFill>
        <a:effectLst/>
      </p:bgPr>
    </p:bg>
    <p:spTree>
      <p:nvGrpSpPr>
        <p:cNvPr id="1" name=""/>
        <p:cNvGrpSpPr/>
        <p:nvPr/>
      </p:nvGrpSpPr>
      <p:grpSpPr>
        <a:xfrm>
          <a:off x="0" y="0"/>
          <a:ext cx="0" cy="0"/>
          <a:chOff x="0" y="0"/>
          <a:chExt cx="0" cy="0"/>
        </a:xfrm>
      </p:grpSpPr>
      <p:sp>
        <p:nvSpPr>
          <p:cNvPr id="5" name="Holder 5"/>
          <p:cNvSpPr>
            <a:spLocks noGrp="1"/>
          </p:cNvSpPr>
          <p:nvPr>
            <p:ph type="sldNum" sz="quarter" idx="7"/>
          </p:nvPr>
        </p:nvSpPr>
        <p:spPr/>
        <p:txBody>
          <a:bodyPr lIns="0" tIns="0" rIns="0" bIns="0"/>
          <a:lstStyle>
            <a:lvl1pPr>
              <a:defRPr sz="1000" b="0" i="0">
                <a:solidFill>
                  <a:srgbClr val="393B50"/>
                </a:solidFill>
                <a:latin typeface="Calibri"/>
                <a:cs typeface="Calibri"/>
              </a:defRPr>
            </a:lvl1pPr>
          </a:lstStyle>
          <a:p>
            <a:pPr marL="139700">
              <a:lnSpc>
                <a:spcPts val="1045"/>
              </a:lnSpc>
            </a:pPr>
            <a:fld id="{81D60167-4931-47E6-BA6A-407CBD079E47}" type="slidenum">
              <a:rPr spc="-5"/>
              <a:t>‹#›</a:t>
            </a:fld>
            <a:r>
              <a:rPr spc="185"/>
              <a:t> </a:t>
            </a:r>
            <a:r>
              <a:rPr spc="-5"/>
              <a:t>|</a:t>
            </a:r>
          </a:p>
        </p:txBody>
      </p:sp>
      <p:pic>
        <p:nvPicPr>
          <p:cNvPr id="7" name="Picture 6">
            <a:extLst>
              <a:ext uri="{FF2B5EF4-FFF2-40B4-BE49-F238E27FC236}">
                <a16:creationId xmlns:a16="http://schemas.microsoft.com/office/drawing/2014/main" id="{AEFFE089-4AD0-AFCD-71DC-296656D74CF2}"/>
              </a:ext>
            </a:extLst>
          </p:cNvPr>
          <p:cNvPicPr>
            <a:picLocks noChangeAspect="1"/>
          </p:cNvPicPr>
          <p:nvPr userDrawn="1"/>
        </p:nvPicPr>
        <p:blipFill>
          <a:blip r:embed="rId2">
            <a:extLst>
              <a:ext uri="{28A0092B-C50C-407E-A947-70E740481C1C}">
                <a14:useLocalDpi xmlns:a14="http://schemas.microsoft.com/office/drawing/2010/main" val="0"/>
              </a:ext>
            </a:extLst>
          </a:blip>
          <a:srcRect t="9682" b="9682"/>
          <a:stretch/>
        </p:blipFill>
        <p:spPr>
          <a:xfrm>
            <a:off x="-83609" y="0"/>
            <a:ext cx="12359218" cy="6858001"/>
          </a:xfrm>
          <a:prstGeom prst="rect">
            <a:avLst/>
          </a:prstGeom>
        </p:spPr>
      </p:pic>
    </p:spTree>
    <p:extLst>
      <p:ext uri="{BB962C8B-B14F-4D97-AF65-F5344CB8AC3E}">
        <p14:creationId xmlns:p14="http://schemas.microsoft.com/office/powerpoint/2010/main" val="39412390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r>
              <a:rPr lang="nl-NL"/>
              <a:t>Symposium Jonger dan je denkt - 22 november 2025</a:t>
            </a:r>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4" name="Holder 4"/>
          <p:cNvSpPr>
            <a:spLocks noGrp="1"/>
          </p:cNvSpPr>
          <p:nvPr>
            <p:ph type="sldNum" sz="quarter" idx="7"/>
          </p:nvPr>
        </p:nvSpPr>
        <p:spPr/>
        <p:txBody>
          <a:bodyPr lIns="0" tIns="0" rIns="0" bIns="0"/>
          <a:lstStyle>
            <a:lvl1pPr>
              <a:defRPr sz="1000" b="0" i="0">
                <a:solidFill>
                  <a:srgbClr val="393B50"/>
                </a:solidFill>
                <a:latin typeface="Calibri"/>
                <a:cs typeface="Calibri"/>
              </a:defRPr>
            </a:lvl1pPr>
          </a:lstStyle>
          <a:p>
            <a:pPr marL="139700">
              <a:lnSpc>
                <a:spcPts val="1045"/>
              </a:lnSpc>
            </a:pPr>
            <a:fld id="{81D60167-4931-47E6-BA6A-407CBD079E47}" type="slidenum">
              <a:rPr spc="-5"/>
              <a:t>‹#›</a:t>
            </a:fld>
            <a:r>
              <a:rPr spc="185"/>
              <a:t> </a:t>
            </a:r>
            <a:r>
              <a:rPr spc="-5"/>
              <a:t>|</a:t>
            </a:r>
          </a:p>
        </p:txBody>
      </p:sp>
    </p:spTree>
    <p:extLst>
      <p:ext uri="{BB962C8B-B14F-4D97-AF65-F5344CB8AC3E}">
        <p14:creationId xmlns:p14="http://schemas.microsoft.com/office/powerpoint/2010/main" val="37004284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 Graphs Layout">
    <p:spTree>
      <p:nvGrpSpPr>
        <p:cNvPr id="1" name=""/>
        <p:cNvGrpSpPr/>
        <p:nvPr/>
      </p:nvGrpSpPr>
      <p:grpSpPr>
        <a:xfrm>
          <a:off x="0" y="0"/>
          <a:ext cx="0" cy="0"/>
          <a:chOff x="0" y="0"/>
          <a:chExt cx="0" cy="0"/>
        </a:xfrm>
      </p:grpSpPr>
      <p:sp>
        <p:nvSpPr>
          <p:cNvPr id="9" name="Text Placeholder 16">
            <a:extLst>
              <a:ext uri="{FF2B5EF4-FFF2-40B4-BE49-F238E27FC236}">
                <a16:creationId xmlns:a16="http://schemas.microsoft.com/office/drawing/2014/main" id="{A2D15C1C-C09A-44FC-B9EE-4586B596E828}"/>
              </a:ext>
            </a:extLst>
          </p:cNvPr>
          <p:cNvSpPr>
            <a:spLocks noGrp="1"/>
          </p:cNvSpPr>
          <p:nvPr>
            <p:ph type="body" sz="quarter" idx="11" hasCustomPrompt="1"/>
          </p:nvPr>
        </p:nvSpPr>
        <p:spPr>
          <a:xfrm>
            <a:off x="739974" y="528638"/>
            <a:ext cx="10480976" cy="804862"/>
          </a:xfrm>
          <a:prstGeom prst="rect">
            <a:avLst/>
          </a:prstGeom>
        </p:spPr>
        <p:txBody>
          <a:bodyPr/>
          <a:lstStyle>
            <a:lvl1pPr marL="0" indent="0">
              <a:buNone/>
              <a:defRPr sz="4400"/>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13" name="Chart Placeholder 11">
            <a:extLst>
              <a:ext uri="{FF2B5EF4-FFF2-40B4-BE49-F238E27FC236}">
                <a16:creationId xmlns:a16="http://schemas.microsoft.com/office/drawing/2014/main" id="{94F3D151-6EC7-4396-8304-F9F88975688C}"/>
              </a:ext>
            </a:extLst>
          </p:cNvPr>
          <p:cNvSpPr>
            <a:spLocks noGrp="1"/>
          </p:cNvSpPr>
          <p:nvPr>
            <p:ph type="chart" sz="quarter" idx="12"/>
          </p:nvPr>
        </p:nvSpPr>
        <p:spPr>
          <a:xfrm>
            <a:off x="739974" y="2040467"/>
            <a:ext cx="4764594" cy="3271308"/>
          </a:xfrm>
          <a:prstGeom prst="rect">
            <a:avLst/>
          </a:prstGeom>
        </p:spPr>
        <p:txBody>
          <a:bodyPr/>
          <a:lstStyle>
            <a:lvl1pPr marL="0" indent="0">
              <a:buNone/>
              <a:defRPr/>
            </a:lvl1pPr>
          </a:lstStyle>
          <a:p>
            <a:r>
              <a:rPr lang="en-US"/>
              <a:t>Click icon to add chart</a:t>
            </a:r>
            <a:endParaRPr lang="nl-BE"/>
          </a:p>
        </p:txBody>
      </p:sp>
      <p:sp>
        <p:nvSpPr>
          <p:cNvPr id="14" name="Chart Placeholder 11">
            <a:extLst>
              <a:ext uri="{FF2B5EF4-FFF2-40B4-BE49-F238E27FC236}">
                <a16:creationId xmlns:a16="http://schemas.microsoft.com/office/drawing/2014/main" id="{15457BEE-BDA9-44DD-9FB2-F110E032CAA8}"/>
              </a:ext>
            </a:extLst>
          </p:cNvPr>
          <p:cNvSpPr>
            <a:spLocks noGrp="1"/>
          </p:cNvSpPr>
          <p:nvPr>
            <p:ph type="chart" sz="quarter" idx="13"/>
          </p:nvPr>
        </p:nvSpPr>
        <p:spPr>
          <a:xfrm>
            <a:off x="6480698" y="2040186"/>
            <a:ext cx="4764594" cy="3271308"/>
          </a:xfrm>
          <a:prstGeom prst="rect">
            <a:avLst/>
          </a:prstGeom>
        </p:spPr>
        <p:txBody>
          <a:bodyPr/>
          <a:lstStyle>
            <a:lvl1pPr marL="0" indent="0">
              <a:buNone/>
              <a:defRPr/>
            </a:lvl1pPr>
          </a:lstStyle>
          <a:p>
            <a:r>
              <a:rPr lang="en-US"/>
              <a:t>Click icon to add chart</a:t>
            </a:r>
            <a:endParaRPr lang="nl-BE"/>
          </a:p>
        </p:txBody>
      </p:sp>
      <p:sp>
        <p:nvSpPr>
          <p:cNvPr id="5" name="Footer Placeholder 3">
            <a:extLst>
              <a:ext uri="{FF2B5EF4-FFF2-40B4-BE49-F238E27FC236}">
                <a16:creationId xmlns:a16="http://schemas.microsoft.com/office/drawing/2014/main" id="{3233A800-CAAF-4A76-BF02-7BA92A49E47D}"/>
              </a:ext>
            </a:extLst>
          </p:cNvPr>
          <p:cNvSpPr>
            <a:spLocks noGrp="1"/>
          </p:cNvSpPr>
          <p:nvPr>
            <p:ph type="ftr" sz="quarter" idx="3"/>
          </p:nvPr>
        </p:nvSpPr>
        <p:spPr>
          <a:xfrm>
            <a:off x="1166040" y="6318299"/>
            <a:ext cx="4122781"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Tree>
    <p:extLst>
      <p:ext uri="{BB962C8B-B14F-4D97-AF65-F5344CB8AC3E}">
        <p14:creationId xmlns:p14="http://schemas.microsoft.com/office/powerpoint/2010/main" val="7870436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85AC5A5D-9DE5-45D1-95A9-0F4A49AD0F72}"/>
              </a:ext>
            </a:extLst>
          </p:cNvPr>
          <p:cNvSpPr>
            <a:spLocks noGrp="1"/>
          </p:cNvSpPr>
          <p:nvPr>
            <p:ph type="pic" sz="quarter" idx="10"/>
          </p:nvPr>
        </p:nvSpPr>
        <p:spPr>
          <a:xfrm>
            <a:off x="0" y="0"/>
            <a:ext cx="12192000" cy="6858000"/>
          </a:xfrm>
          <a:prstGeom prst="rect">
            <a:avLst/>
          </a:prstGeom>
        </p:spPr>
        <p:txBody>
          <a:bodyPr/>
          <a:lstStyle/>
          <a:p>
            <a:endParaRPr lang="nl-BE"/>
          </a:p>
        </p:txBody>
      </p:sp>
      <p:sp>
        <p:nvSpPr>
          <p:cNvPr id="3" name="Subtitle 2">
            <a:extLst>
              <a:ext uri="{FF2B5EF4-FFF2-40B4-BE49-F238E27FC236}">
                <a16:creationId xmlns:a16="http://schemas.microsoft.com/office/drawing/2014/main" id="{95D517EC-B854-4089-89A4-D235AB93C5E0}"/>
              </a:ext>
            </a:extLst>
          </p:cNvPr>
          <p:cNvSpPr>
            <a:spLocks noGrp="1"/>
          </p:cNvSpPr>
          <p:nvPr>
            <p:ph type="subTitle" idx="1"/>
          </p:nvPr>
        </p:nvSpPr>
        <p:spPr>
          <a:xfrm>
            <a:off x="2494333" y="4386372"/>
            <a:ext cx="9005711" cy="749395"/>
          </a:xfrm>
          <a:prstGeom prst="rect">
            <a:avLst/>
          </a:prstGeom>
        </p:spPr>
        <p:txBody>
          <a:bodyPr anchor="ct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BE"/>
          </a:p>
        </p:txBody>
      </p:sp>
      <p:sp>
        <p:nvSpPr>
          <p:cNvPr id="7" name="Title Placeholder 8">
            <a:extLst>
              <a:ext uri="{FF2B5EF4-FFF2-40B4-BE49-F238E27FC236}">
                <a16:creationId xmlns:a16="http://schemas.microsoft.com/office/drawing/2014/main" id="{E10195BE-9004-4403-AD88-FA5EEB886B40}"/>
              </a:ext>
            </a:extLst>
          </p:cNvPr>
          <p:cNvSpPr>
            <a:spLocks noGrp="1"/>
          </p:cNvSpPr>
          <p:nvPr>
            <p:ph type="title"/>
          </p:nvPr>
        </p:nvSpPr>
        <p:spPr>
          <a:xfrm>
            <a:off x="2494334" y="2938693"/>
            <a:ext cx="9005711" cy="1447679"/>
          </a:xfrm>
          <a:prstGeom prst="rect">
            <a:avLst/>
          </a:prstGeom>
          <a:solidFill>
            <a:schemeClr val="accent1"/>
          </a:solidFill>
        </p:spPr>
        <p:txBody>
          <a:bodyPr vert="horz" lIns="91440" tIns="45720" rIns="91440" bIns="45720" rtlCol="0" anchor="ctr">
            <a:normAutofit/>
          </a:bodyPr>
          <a:lstStyle/>
          <a:p>
            <a:r>
              <a:rPr lang="en-US"/>
              <a:t>Click to edit Master title style</a:t>
            </a:r>
            <a:endParaRPr lang="nl-BE"/>
          </a:p>
        </p:txBody>
      </p:sp>
      <p:pic>
        <p:nvPicPr>
          <p:cNvPr id="6" name="Picture 5" descr="A picture containing drawing&#10;&#10;Description automatically generated">
            <a:extLst>
              <a:ext uri="{FF2B5EF4-FFF2-40B4-BE49-F238E27FC236}">
                <a16:creationId xmlns:a16="http://schemas.microsoft.com/office/drawing/2014/main" id="{EF092DC6-C217-4F34-B57A-AFB357A4AFB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56045" y="323576"/>
            <a:ext cx="1943999" cy="648000"/>
          </a:xfrm>
          <a:prstGeom prst="rect">
            <a:avLst/>
          </a:prstGeom>
        </p:spPr>
      </p:pic>
    </p:spTree>
    <p:extLst>
      <p:ext uri="{BB962C8B-B14F-4D97-AF65-F5344CB8AC3E}">
        <p14:creationId xmlns:p14="http://schemas.microsoft.com/office/powerpoint/2010/main" val="604890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Table">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EBEDC7AC-2374-4F03-9466-216CC3CF4A49}"/>
              </a:ext>
            </a:extLst>
          </p:cNvPr>
          <p:cNvSpPr>
            <a:spLocks noGrp="1"/>
          </p:cNvSpPr>
          <p:nvPr>
            <p:ph type="body" sz="quarter" idx="12" hasCustomPrompt="1"/>
          </p:nvPr>
        </p:nvSpPr>
        <p:spPr>
          <a:xfrm>
            <a:off x="5730875" y="2024063"/>
            <a:ext cx="3956050" cy="576262"/>
          </a:xfrm>
          <a:prstGeom prst="rect">
            <a:avLst/>
          </a:prstGeom>
        </p:spPr>
        <p:txBody>
          <a:bodyPr anchor="ctr"/>
          <a:lstStyle>
            <a:lvl1pPr marL="0" indent="0">
              <a:buNone/>
              <a:defRPr sz="1800"/>
            </a:lvl1pPr>
            <a:lvl5pPr marL="1828800" indent="0" algn="l">
              <a:buNone/>
              <a:defRPr/>
            </a:lvl5pPr>
          </a:lstStyle>
          <a:p>
            <a:pPr lvl="0"/>
            <a:r>
              <a:rPr lang="en-US"/>
              <a:t>Agenda</a:t>
            </a:r>
            <a:endParaRPr lang="nl-BE"/>
          </a:p>
        </p:txBody>
      </p:sp>
      <p:sp>
        <p:nvSpPr>
          <p:cNvPr id="17" name="Text Placeholder 16">
            <a:extLst>
              <a:ext uri="{FF2B5EF4-FFF2-40B4-BE49-F238E27FC236}">
                <a16:creationId xmlns:a16="http://schemas.microsoft.com/office/drawing/2014/main" id="{8190CE41-B9DE-446A-A050-9664176FCCD0}"/>
              </a:ext>
            </a:extLst>
          </p:cNvPr>
          <p:cNvSpPr>
            <a:spLocks noGrp="1"/>
          </p:cNvSpPr>
          <p:nvPr>
            <p:ph type="body" sz="quarter" idx="11" hasCustomPrompt="1"/>
          </p:nvPr>
        </p:nvSpPr>
        <p:spPr>
          <a:xfrm>
            <a:off x="739974" y="528638"/>
            <a:ext cx="10480976" cy="804862"/>
          </a:xfrm>
          <a:prstGeom prst="rect">
            <a:avLst/>
          </a:prstGeom>
        </p:spPr>
        <p:txBody>
          <a:bodyPr/>
          <a:lstStyle>
            <a:lvl1pPr marL="0" indent="0">
              <a:buNone/>
              <a:defRPr sz="4400"/>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16" name="Picture Placeholder 9">
            <a:extLst>
              <a:ext uri="{FF2B5EF4-FFF2-40B4-BE49-F238E27FC236}">
                <a16:creationId xmlns:a16="http://schemas.microsoft.com/office/drawing/2014/main" id="{C07F8A8A-9D33-4B34-ACB3-60623626AEA5}"/>
              </a:ext>
            </a:extLst>
          </p:cNvPr>
          <p:cNvSpPr>
            <a:spLocks noGrp="1"/>
          </p:cNvSpPr>
          <p:nvPr>
            <p:ph type="pic" sz="quarter" idx="10"/>
          </p:nvPr>
        </p:nvSpPr>
        <p:spPr>
          <a:xfrm>
            <a:off x="739974" y="1457983"/>
            <a:ext cx="3600000" cy="4680000"/>
          </a:xfrm>
          <a:prstGeom prst="rect">
            <a:avLst/>
          </a:prstGeom>
        </p:spPr>
        <p:txBody>
          <a:bodyPr/>
          <a:lstStyle/>
          <a:p>
            <a:endParaRPr lang="nl-BE"/>
          </a:p>
        </p:txBody>
      </p:sp>
      <p:sp>
        <p:nvSpPr>
          <p:cNvPr id="20" name="Text Placeholder 18">
            <a:extLst>
              <a:ext uri="{FF2B5EF4-FFF2-40B4-BE49-F238E27FC236}">
                <a16:creationId xmlns:a16="http://schemas.microsoft.com/office/drawing/2014/main" id="{37E9965D-857E-468B-94B3-02AE9B9BB88A}"/>
              </a:ext>
            </a:extLst>
          </p:cNvPr>
          <p:cNvSpPr>
            <a:spLocks noGrp="1"/>
          </p:cNvSpPr>
          <p:nvPr>
            <p:ph type="body" sz="quarter" idx="13" hasCustomPrompt="1"/>
          </p:nvPr>
        </p:nvSpPr>
        <p:spPr>
          <a:xfrm>
            <a:off x="5730875" y="2852738"/>
            <a:ext cx="3956050" cy="576262"/>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vl5pPr marL="1828800" indent="0" algn="l">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Agenda</a:t>
            </a:r>
            <a:endParaRPr lang="nl-BE"/>
          </a:p>
        </p:txBody>
      </p:sp>
      <p:sp>
        <p:nvSpPr>
          <p:cNvPr id="21" name="Text Placeholder 18">
            <a:extLst>
              <a:ext uri="{FF2B5EF4-FFF2-40B4-BE49-F238E27FC236}">
                <a16:creationId xmlns:a16="http://schemas.microsoft.com/office/drawing/2014/main" id="{785EF1CF-2DC0-4BCD-9A4E-44195DA6CB6D}"/>
              </a:ext>
            </a:extLst>
          </p:cNvPr>
          <p:cNvSpPr>
            <a:spLocks noGrp="1"/>
          </p:cNvSpPr>
          <p:nvPr>
            <p:ph type="body" sz="quarter" idx="14" hasCustomPrompt="1"/>
          </p:nvPr>
        </p:nvSpPr>
        <p:spPr>
          <a:xfrm>
            <a:off x="5730875" y="3742707"/>
            <a:ext cx="3956050" cy="576262"/>
          </a:xfrm>
          <a:prstGeom prst="rect">
            <a:avLst/>
          </a:prstGeom>
        </p:spPr>
        <p:txBody>
          <a:bodyPr anchor="ctr"/>
          <a:lstStyle>
            <a:lvl1pPr marL="0" indent="0">
              <a:buNone/>
              <a:defRPr sz="1800"/>
            </a:lvl1pPr>
            <a:lvl5pPr marL="1828800" indent="0" algn="l">
              <a:buNone/>
              <a:defRPr/>
            </a:lvl5pPr>
          </a:lstStyle>
          <a:p>
            <a:pPr lvl="0"/>
            <a:r>
              <a:rPr lang="en-US"/>
              <a:t>Agenda</a:t>
            </a:r>
            <a:endParaRPr lang="nl-BE"/>
          </a:p>
        </p:txBody>
      </p:sp>
      <p:sp>
        <p:nvSpPr>
          <p:cNvPr id="22" name="Text Placeholder 18">
            <a:extLst>
              <a:ext uri="{FF2B5EF4-FFF2-40B4-BE49-F238E27FC236}">
                <a16:creationId xmlns:a16="http://schemas.microsoft.com/office/drawing/2014/main" id="{3BCF447E-19A3-48B2-85E6-4A8322434352}"/>
              </a:ext>
            </a:extLst>
          </p:cNvPr>
          <p:cNvSpPr>
            <a:spLocks noGrp="1"/>
          </p:cNvSpPr>
          <p:nvPr>
            <p:ph type="body" sz="quarter" idx="15" hasCustomPrompt="1"/>
          </p:nvPr>
        </p:nvSpPr>
        <p:spPr>
          <a:xfrm>
            <a:off x="5730875" y="4555958"/>
            <a:ext cx="3956050" cy="576262"/>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vl5pPr marL="1828800" indent="0" algn="l">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Agenda</a:t>
            </a:r>
            <a:endParaRPr lang="nl-BE"/>
          </a:p>
        </p:txBody>
      </p:sp>
      <p:sp>
        <p:nvSpPr>
          <p:cNvPr id="24" name="Footer Placeholder 3">
            <a:extLst>
              <a:ext uri="{FF2B5EF4-FFF2-40B4-BE49-F238E27FC236}">
                <a16:creationId xmlns:a16="http://schemas.microsoft.com/office/drawing/2014/main" id="{11395968-546D-4B4C-9743-814792E302DF}"/>
              </a:ext>
            </a:extLst>
          </p:cNvPr>
          <p:cNvSpPr>
            <a:spLocks noGrp="1"/>
          </p:cNvSpPr>
          <p:nvPr>
            <p:ph type="ftr" sz="quarter" idx="3"/>
          </p:nvPr>
        </p:nvSpPr>
        <p:spPr>
          <a:xfrm>
            <a:off x="1247459" y="6318299"/>
            <a:ext cx="4122781"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25" name="Slide Number Placeholder 5">
            <a:extLst>
              <a:ext uri="{FF2B5EF4-FFF2-40B4-BE49-F238E27FC236}">
                <a16:creationId xmlns:a16="http://schemas.microsoft.com/office/drawing/2014/main" id="{4015CDAC-017F-42FA-BF60-6315682B8688}"/>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sp>
        <p:nvSpPr>
          <p:cNvPr id="27" name="Text Placeholder 26">
            <a:extLst>
              <a:ext uri="{FF2B5EF4-FFF2-40B4-BE49-F238E27FC236}">
                <a16:creationId xmlns:a16="http://schemas.microsoft.com/office/drawing/2014/main" id="{20FA4E98-106C-4258-815C-3234E1F47A74}"/>
              </a:ext>
            </a:extLst>
          </p:cNvPr>
          <p:cNvSpPr>
            <a:spLocks noGrp="1"/>
          </p:cNvSpPr>
          <p:nvPr>
            <p:ph type="body" sz="quarter" idx="16" hasCustomPrompt="1"/>
          </p:nvPr>
        </p:nvSpPr>
        <p:spPr>
          <a:xfrm>
            <a:off x="4954588" y="2024063"/>
            <a:ext cx="569912" cy="576262"/>
          </a:xfrm>
          <a:prstGeom prst="roundRect">
            <a:avLst/>
          </a:prstGeom>
          <a:solidFill>
            <a:schemeClr val="accent3"/>
          </a:solidFill>
          <a:ln>
            <a:noFill/>
          </a:ln>
          <a:effectLst>
            <a:outerShdw blurRad="63500" sx="102000" sy="102000" algn="ctr" rotWithShape="0">
              <a:prstClr val="black">
                <a:alpha val="40000"/>
              </a:prstClr>
            </a:outerShdw>
          </a:effectLst>
        </p:spPr>
        <p:txBody>
          <a:bodyPr anchor="ctr"/>
          <a:lstStyle>
            <a:lvl1pPr marL="0" indent="0" algn="ctr">
              <a:buNone/>
              <a:defRPr sz="1800" b="1">
                <a:solidFill>
                  <a:schemeClr val="bg1"/>
                </a:solidFill>
              </a:defRPr>
            </a:lvl1pPr>
          </a:lstStyle>
          <a:p>
            <a:pPr lvl="0"/>
            <a:r>
              <a:rPr lang="en-GB"/>
              <a:t>1</a:t>
            </a:r>
            <a:endParaRPr lang="nl-BE"/>
          </a:p>
        </p:txBody>
      </p:sp>
      <p:sp>
        <p:nvSpPr>
          <p:cNvPr id="28" name="Text Placeholder 26">
            <a:extLst>
              <a:ext uri="{FF2B5EF4-FFF2-40B4-BE49-F238E27FC236}">
                <a16:creationId xmlns:a16="http://schemas.microsoft.com/office/drawing/2014/main" id="{534036D3-6ACA-4B66-B076-1BD3D25231B2}"/>
              </a:ext>
            </a:extLst>
          </p:cNvPr>
          <p:cNvSpPr>
            <a:spLocks noGrp="1"/>
          </p:cNvSpPr>
          <p:nvPr>
            <p:ph type="body" sz="quarter" idx="17" hasCustomPrompt="1"/>
          </p:nvPr>
        </p:nvSpPr>
        <p:spPr>
          <a:xfrm>
            <a:off x="4954588" y="2852738"/>
            <a:ext cx="569912" cy="576262"/>
          </a:xfrm>
          <a:prstGeom prst="roundRect">
            <a:avLst/>
          </a:prstGeom>
          <a:solidFill>
            <a:schemeClr val="accent3"/>
          </a:solidFill>
          <a:ln>
            <a:noFill/>
          </a:ln>
          <a:effectLst>
            <a:outerShdw blurRad="63500" sx="102000" sy="102000" algn="ctr" rotWithShape="0">
              <a:prstClr val="black">
                <a:alpha val="40000"/>
              </a:prstClr>
            </a:outerShdw>
          </a:effectLst>
        </p:spPr>
        <p:txBody>
          <a:bodyPr anchor="ctr"/>
          <a:lstStyle>
            <a:lvl1pPr marL="0" indent="0" algn="ctr">
              <a:buNone/>
              <a:defRPr sz="1800" b="1">
                <a:solidFill>
                  <a:schemeClr val="bg1"/>
                </a:solidFill>
              </a:defRPr>
            </a:lvl1pPr>
          </a:lstStyle>
          <a:p>
            <a:pPr lvl="0"/>
            <a:r>
              <a:rPr lang="en-GB"/>
              <a:t>2</a:t>
            </a:r>
            <a:endParaRPr lang="nl-BE"/>
          </a:p>
        </p:txBody>
      </p:sp>
      <p:sp>
        <p:nvSpPr>
          <p:cNvPr id="29" name="Text Placeholder 26">
            <a:extLst>
              <a:ext uri="{FF2B5EF4-FFF2-40B4-BE49-F238E27FC236}">
                <a16:creationId xmlns:a16="http://schemas.microsoft.com/office/drawing/2014/main" id="{80E587FE-BCFD-4B99-81C0-A3359322955B}"/>
              </a:ext>
            </a:extLst>
          </p:cNvPr>
          <p:cNvSpPr>
            <a:spLocks noGrp="1"/>
          </p:cNvSpPr>
          <p:nvPr>
            <p:ph type="body" sz="quarter" idx="18" hasCustomPrompt="1"/>
          </p:nvPr>
        </p:nvSpPr>
        <p:spPr>
          <a:xfrm>
            <a:off x="4954588" y="3742707"/>
            <a:ext cx="569912" cy="576262"/>
          </a:xfrm>
          <a:prstGeom prst="roundRect">
            <a:avLst/>
          </a:prstGeom>
          <a:solidFill>
            <a:schemeClr val="accent3"/>
          </a:solidFill>
          <a:ln>
            <a:noFill/>
          </a:ln>
          <a:effectLst>
            <a:outerShdw blurRad="63500" sx="102000" sy="102000" algn="ctr" rotWithShape="0">
              <a:prstClr val="black">
                <a:alpha val="40000"/>
              </a:prstClr>
            </a:outerShdw>
          </a:effectLst>
        </p:spPr>
        <p:txBody>
          <a:bodyPr anchor="ctr"/>
          <a:lstStyle>
            <a:lvl1pPr marL="0" indent="0" algn="ctr">
              <a:buNone/>
              <a:defRPr sz="1800" b="1">
                <a:solidFill>
                  <a:schemeClr val="bg1"/>
                </a:solidFill>
              </a:defRPr>
            </a:lvl1pPr>
          </a:lstStyle>
          <a:p>
            <a:pPr lvl="0"/>
            <a:r>
              <a:rPr lang="en-GB"/>
              <a:t>3</a:t>
            </a:r>
            <a:endParaRPr lang="nl-BE"/>
          </a:p>
        </p:txBody>
      </p:sp>
      <p:sp>
        <p:nvSpPr>
          <p:cNvPr id="30" name="Text Placeholder 26">
            <a:extLst>
              <a:ext uri="{FF2B5EF4-FFF2-40B4-BE49-F238E27FC236}">
                <a16:creationId xmlns:a16="http://schemas.microsoft.com/office/drawing/2014/main" id="{D70812A1-CAAC-4A5D-B363-13E73AD0265A}"/>
              </a:ext>
            </a:extLst>
          </p:cNvPr>
          <p:cNvSpPr>
            <a:spLocks noGrp="1"/>
          </p:cNvSpPr>
          <p:nvPr>
            <p:ph type="body" sz="quarter" idx="19" hasCustomPrompt="1"/>
          </p:nvPr>
        </p:nvSpPr>
        <p:spPr>
          <a:xfrm>
            <a:off x="4954588" y="4555958"/>
            <a:ext cx="569912" cy="576262"/>
          </a:xfrm>
          <a:prstGeom prst="roundRect">
            <a:avLst/>
          </a:prstGeom>
          <a:solidFill>
            <a:schemeClr val="accent3"/>
          </a:solidFill>
          <a:ln>
            <a:noFill/>
          </a:ln>
          <a:effectLst>
            <a:outerShdw blurRad="63500" sx="102000" sy="102000" algn="ctr" rotWithShape="0">
              <a:prstClr val="black">
                <a:alpha val="40000"/>
              </a:prstClr>
            </a:outerShdw>
          </a:effectLst>
        </p:spPr>
        <p:txBody>
          <a:bodyPr anchor="ctr"/>
          <a:lstStyle>
            <a:lvl1pPr marL="0" indent="0" algn="ctr">
              <a:buNone/>
              <a:defRPr sz="1800" b="1">
                <a:solidFill>
                  <a:schemeClr val="bg1"/>
                </a:solidFill>
              </a:defRPr>
            </a:lvl1pPr>
          </a:lstStyle>
          <a:p>
            <a:pPr lvl="0"/>
            <a:r>
              <a:rPr lang="en-GB"/>
              <a:t>4</a:t>
            </a:r>
            <a:endParaRPr lang="nl-BE"/>
          </a:p>
        </p:txBody>
      </p:sp>
      <p:pic>
        <p:nvPicPr>
          <p:cNvPr id="14" name="Picture 13">
            <a:extLst>
              <a:ext uri="{FF2B5EF4-FFF2-40B4-BE49-F238E27FC236}">
                <a16:creationId xmlns:a16="http://schemas.microsoft.com/office/drawing/2014/main" id="{3D2A9E19-6C9A-4E60-9BC5-951877C2ADB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Tree>
    <p:extLst>
      <p:ext uri="{BB962C8B-B14F-4D97-AF65-F5344CB8AC3E}">
        <p14:creationId xmlns:p14="http://schemas.microsoft.com/office/powerpoint/2010/main" val="15171832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Table 6 subtitles ">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EBEDC7AC-2374-4F03-9466-216CC3CF4A49}"/>
              </a:ext>
            </a:extLst>
          </p:cNvPr>
          <p:cNvSpPr>
            <a:spLocks noGrp="1"/>
          </p:cNvSpPr>
          <p:nvPr>
            <p:ph type="body" sz="quarter" idx="12" hasCustomPrompt="1"/>
          </p:nvPr>
        </p:nvSpPr>
        <p:spPr>
          <a:xfrm>
            <a:off x="5718764" y="1457983"/>
            <a:ext cx="3956050" cy="576262"/>
          </a:xfrm>
          <a:prstGeom prst="rect">
            <a:avLst/>
          </a:prstGeom>
        </p:spPr>
        <p:txBody>
          <a:bodyPr anchor="ctr"/>
          <a:lstStyle>
            <a:lvl1pPr marL="0" indent="0">
              <a:buNone/>
              <a:defRPr sz="1800"/>
            </a:lvl1pPr>
            <a:lvl5pPr marL="1828800" indent="0" algn="l">
              <a:buNone/>
              <a:defRPr/>
            </a:lvl5pPr>
          </a:lstStyle>
          <a:p>
            <a:pPr lvl="0"/>
            <a:r>
              <a:rPr lang="en-US"/>
              <a:t>Agenda</a:t>
            </a:r>
            <a:endParaRPr lang="nl-BE"/>
          </a:p>
        </p:txBody>
      </p:sp>
      <p:sp>
        <p:nvSpPr>
          <p:cNvPr id="17" name="Text Placeholder 16">
            <a:extLst>
              <a:ext uri="{FF2B5EF4-FFF2-40B4-BE49-F238E27FC236}">
                <a16:creationId xmlns:a16="http://schemas.microsoft.com/office/drawing/2014/main" id="{8190CE41-B9DE-446A-A050-9664176FCCD0}"/>
              </a:ext>
            </a:extLst>
          </p:cNvPr>
          <p:cNvSpPr>
            <a:spLocks noGrp="1"/>
          </p:cNvSpPr>
          <p:nvPr>
            <p:ph type="body" sz="quarter" idx="11" hasCustomPrompt="1"/>
          </p:nvPr>
        </p:nvSpPr>
        <p:spPr>
          <a:xfrm>
            <a:off x="739974" y="528638"/>
            <a:ext cx="10480976" cy="804862"/>
          </a:xfrm>
          <a:prstGeom prst="rect">
            <a:avLst/>
          </a:prstGeom>
        </p:spPr>
        <p:txBody>
          <a:bodyPr/>
          <a:lstStyle>
            <a:lvl1pPr marL="0" indent="0">
              <a:buNone/>
              <a:defRPr sz="4400"/>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16" name="Picture Placeholder 9">
            <a:extLst>
              <a:ext uri="{FF2B5EF4-FFF2-40B4-BE49-F238E27FC236}">
                <a16:creationId xmlns:a16="http://schemas.microsoft.com/office/drawing/2014/main" id="{C07F8A8A-9D33-4B34-ACB3-60623626AEA5}"/>
              </a:ext>
            </a:extLst>
          </p:cNvPr>
          <p:cNvSpPr>
            <a:spLocks noGrp="1"/>
          </p:cNvSpPr>
          <p:nvPr>
            <p:ph type="pic" sz="quarter" idx="10"/>
          </p:nvPr>
        </p:nvSpPr>
        <p:spPr>
          <a:xfrm>
            <a:off x="739974" y="1457983"/>
            <a:ext cx="3600000" cy="4680000"/>
          </a:xfrm>
          <a:prstGeom prst="rect">
            <a:avLst/>
          </a:prstGeom>
        </p:spPr>
        <p:txBody>
          <a:bodyPr/>
          <a:lstStyle/>
          <a:p>
            <a:r>
              <a:rPr lang="en-US"/>
              <a:t>Click icon to add picture</a:t>
            </a:r>
            <a:endParaRPr lang="nl-BE"/>
          </a:p>
        </p:txBody>
      </p:sp>
      <p:sp>
        <p:nvSpPr>
          <p:cNvPr id="20" name="Text Placeholder 18">
            <a:extLst>
              <a:ext uri="{FF2B5EF4-FFF2-40B4-BE49-F238E27FC236}">
                <a16:creationId xmlns:a16="http://schemas.microsoft.com/office/drawing/2014/main" id="{37E9965D-857E-468B-94B3-02AE9B9BB88A}"/>
              </a:ext>
            </a:extLst>
          </p:cNvPr>
          <p:cNvSpPr>
            <a:spLocks noGrp="1"/>
          </p:cNvSpPr>
          <p:nvPr>
            <p:ph type="body" sz="quarter" idx="13" hasCustomPrompt="1"/>
          </p:nvPr>
        </p:nvSpPr>
        <p:spPr>
          <a:xfrm>
            <a:off x="5718764" y="2286658"/>
            <a:ext cx="3956050" cy="576262"/>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vl5pPr marL="1828800" indent="0" algn="l">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Agenda</a:t>
            </a:r>
            <a:endParaRPr lang="nl-BE"/>
          </a:p>
        </p:txBody>
      </p:sp>
      <p:sp>
        <p:nvSpPr>
          <p:cNvPr id="21" name="Text Placeholder 18">
            <a:extLst>
              <a:ext uri="{FF2B5EF4-FFF2-40B4-BE49-F238E27FC236}">
                <a16:creationId xmlns:a16="http://schemas.microsoft.com/office/drawing/2014/main" id="{785EF1CF-2DC0-4BCD-9A4E-44195DA6CB6D}"/>
              </a:ext>
            </a:extLst>
          </p:cNvPr>
          <p:cNvSpPr>
            <a:spLocks noGrp="1"/>
          </p:cNvSpPr>
          <p:nvPr>
            <p:ph type="body" sz="quarter" idx="14" hasCustomPrompt="1"/>
          </p:nvPr>
        </p:nvSpPr>
        <p:spPr>
          <a:xfrm>
            <a:off x="5718764" y="3115333"/>
            <a:ext cx="3956050" cy="576262"/>
          </a:xfrm>
          <a:prstGeom prst="rect">
            <a:avLst/>
          </a:prstGeom>
        </p:spPr>
        <p:txBody>
          <a:bodyPr anchor="ctr"/>
          <a:lstStyle>
            <a:lvl1pPr marL="0" indent="0">
              <a:buNone/>
              <a:defRPr sz="1800"/>
            </a:lvl1pPr>
            <a:lvl5pPr marL="1828800" indent="0" algn="l">
              <a:buNone/>
              <a:defRPr/>
            </a:lvl5pPr>
          </a:lstStyle>
          <a:p>
            <a:pPr lvl="0"/>
            <a:r>
              <a:rPr lang="en-US"/>
              <a:t>Agenda</a:t>
            </a:r>
            <a:endParaRPr lang="nl-BE"/>
          </a:p>
        </p:txBody>
      </p:sp>
      <p:sp>
        <p:nvSpPr>
          <p:cNvPr id="22" name="Text Placeholder 18">
            <a:extLst>
              <a:ext uri="{FF2B5EF4-FFF2-40B4-BE49-F238E27FC236}">
                <a16:creationId xmlns:a16="http://schemas.microsoft.com/office/drawing/2014/main" id="{3BCF447E-19A3-48B2-85E6-4A8322434352}"/>
              </a:ext>
            </a:extLst>
          </p:cNvPr>
          <p:cNvSpPr>
            <a:spLocks noGrp="1"/>
          </p:cNvSpPr>
          <p:nvPr>
            <p:ph type="body" sz="quarter" idx="15" hasCustomPrompt="1"/>
          </p:nvPr>
        </p:nvSpPr>
        <p:spPr>
          <a:xfrm>
            <a:off x="5718764" y="3928584"/>
            <a:ext cx="3956050" cy="576262"/>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vl5pPr marL="1828800" indent="0" algn="l">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Agenda</a:t>
            </a:r>
            <a:endParaRPr lang="nl-BE"/>
          </a:p>
        </p:txBody>
      </p:sp>
      <p:sp>
        <p:nvSpPr>
          <p:cNvPr id="27" name="Text Placeholder 26">
            <a:extLst>
              <a:ext uri="{FF2B5EF4-FFF2-40B4-BE49-F238E27FC236}">
                <a16:creationId xmlns:a16="http://schemas.microsoft.com/office/drawing/2014/main" id="{20FA4E98-106C-4258-815C-3234E1F47A74}"/>
              </a:ext>
            </a:extLst>
          </p:cNvPr>
          <p:cNvSpPr>
            <a:spLocks noGrp="1"/>
          </p:cNvSpPr>
          <p:nvPr>
            <p:ph type="body" sz="quarter" idx="16" hasCustomPrompt="1"/>
          </p:nvPr>
        </p:nvSpPr>
        <p:spPr>
          <a:xfrm>
            <a:off x="4942477" y="1457983"/>
            <a:ext cx="569912" cy="576262"/>
          </a:xfrm>
          <a:prstGeom prst="roundRect">
            <a:avLst/>
          </a:prstGeom>
          <a:solidFill>
            <a:schemeClr val="accent3"/>
          </a:solidFill>
          <a:ln>
            <a:noFill/>
          </a:ln>
          <a:effectLst/>
        </p:spPr>
        <p:txBody>
          <a:bodyPr anchor="ctr"/>
          <a:lstStyle>
            <a:lvl1pPr marL="0" indent="0" algn="ctr">
              <a:buNone/>
              <a:defRPr sz="1800" b="1">
                <a:solidFill>
                  <a:schemeClr val="bg1"/>
                </a:solidFill>
              </a:defRPr>
            </a:lvl1pPr>
          </a:lstStyle>
          <a:p>
            <a:pPr lvl="0"/>
            <a:r>
              <a:rPr lang="en-GB"/>
              <a:t>1</a:t>
            </a:r>
            <a:endParaRPr lang="nl-BE"/>
          </a:p>
        </p:txBody>
      </p:sp>
      <p:sp>
        <p:nvSpPr>
          <p:cNvPr id="28" name="Text Placeholder 26">
            <a:extLst>
              <a:ext uri="{FF2B5EF4-FFF2-40B4-BE49-F238E27FC236}">
                <a16:creationId xmlns:a16="http://schemas.microsoft.com/office/drawing/2014/main" id="{534036D3-6ACA-4B66-B076-1BD3D25231B2}"/>
              </a:ext>
            </a:extLst>
          </p:cNvPr>
          <p:cNvSpPr>
            <a:spLocks noGrp="1"/>
          </p:cNvSpPr>
          <p:nvPr>
            <p:ph type="body" sz="quarter" idx="17" hasCustomPrompt="1"/>
          </p:nvPr>
        </p:nvSpPr>
        <p:spPr>
          <a:xfrm>
            <a:off x="4942477" y="2286658"/>
            <a:ext cx="569912" cy="576262"/>
          </a:xfrm>
          <a:prstGeom prst="roundRect">
            <a:avLst/>
          </a:prstGeom>
          <a:solidFill>
            <a:schemeClr val="accent3"/>
          </a:solidFill>
          <a:ln>
            <a:noFill/>
          </a:ln>
          <a:effectLst/>
        </p:spPr>
        <p:txBody>
          <a:bodyPr anchor="ctr"/>
          <a:lstStyle>
            <a:lvl1pPr marL="0" indent="0" algn="ctr">
              <a:buNone/>
              <a:defRPr sz="1800" b="1">
                <a:solidFill>
                  <a:schemeClr val="bg1"/>
                </a:solidFill>
              </a:defRPr>
            </a:lvl1pPr>
          </a:lstStyle>
          <a:p>
            <a:pPr lvl="0"/>
            <a:r>
              <a:rPr lang="en-GB"/>
              <a:t>2</a:t>
            </a:r>
            <a:endParaRPr lang="nl-BE"/>
          </a:p>
        </p:txBody>
      </p:sp>
      <p:sp>
        <p:nvSpPr>
          <p:cNvPr id="29" name="Text Placeholder 26">
            <a:extLst>
              <a:ext uri="{FF2B5EF4-FFF2-40B4-BE49-F238E27FC236}">
                <a16:creationId xmlns:a16="http://schemas.microsoft.com/office/drawing/2014/main" id="{80E587FE-BCFD-4B99-81C0-A3359322955B}"/>
              </a:ext>
            </a:extLst>
          </p:cNvPr>
          <p:cNvSpPr>
            <a:spLocks noGrp="1"/>
          </p:cNvSpPr>
          <p:nvPr>
            <p:ph type="body" sz="quarter" idx="18" hasCustomPrompt="1"/>
          </p:nvPr>
        </p:nvSpPr>
        <p:spPr>
          <a:xfrm>
            <a:off x="4942477" y="3115333"/>
            <a:ext cx="569912" cy="576262"/>
          </a:xfrm>
          <a:prstGeom prst="roundRect">
            <a:avLst/>
          </a:prstGeom>
          <a:solidFill>
            <a:schemeClr val="accent3"/>
          </a:solidFill>
          <a:ln>
            <a:noFill/>
          </a:ln>
          <a:effectLst/>
        </p:spPr>
        <p:txBody>
          <a:bodyPr anchor="ctr"/>
          <a:lstStyle>
            <a:lvl1pPr marL="0" indent="0" algn="ctr">
              <a:buNone/>
              <a:defRPr sz="1800" b="1">
                <a:solidFill>
                  <a:schemeClr val="bg1"/>
                </a:solidFill>
              </a:defRPr>
            </a:lvl1pPr>
          </a:lstStyle>
          <a:p>
            <a:pPr lvl="0"/>
            <a:r>
              <a:rPr lang="en-GB"/>
              <a:t>3</a:t>
            </a:r>
            <a:endParaRPr lang="nl-BE"/>
          </a:p>
        </p:txBody>
      </p:sp>
      <p:sp>
        <p:nvSpPr>
          <p:cNvPr id="30" name="Text Placeholder 26">
            <a:extLst>
              <a:ext uri="{FF2B5EF4-FFF2-40B4-BE49-F238E27FC236}">
                <a16:creationId xmlns:a16="http://schemas.microsoft.com/office/drawing/2014/main" id="{D70812A1-CAAC-4A5D-B363-13E73AD0265A}"/>
              </a:ext>
            </a:extLst>
          </p:cNvPr>
          <p:cNvSpPr>
            <a:spLocks noGrp="1"/>
          </p:cNvSpPr>
          <p:nvPr>
            <p:ph type="body" sz="quarter" idx="19" hasCustomPrompt="1"/>
          </p:nvPr>
        </p:nvSpPr>
        <p:spPr>
          <a:xfrm>
            <a:off x="4942477" y="3928584"/>
            <a:ext cx="569912" cy="576262"/>
          </a:xfrm>
          <a:prstGeom prst="roundRect">
            <a:avLst/>
          </a:prstGeom>
          <a:solidFill>
            <a:schemeClr val="accent3"/>
          </a:solidFill>
          <a:ln>
            <a:noFill/>
          </a:ln>
          <a:effectLst/>
        </p:spPr>
        <p:txBody>
          <a:bodyPr anchor="ctr"/>
          <a:lstStyle>
            <a:lvl1pPr marL="0" indent="0" algn="ctr">
              <a:buNone/>
              <a:defRPr sz="1800" b="1">
                <a:solidFill>
                  <a:schemeClr val="bg1"/>
                </a:solidFill>
              </a:defRPr>
            </a:lvl1pPr>
          </a:lstStyle>
          <a:p>
            <a:pPr lvl="0"/>
            <a:r>
              <a:rPr lang="en-GB"/>
              <a:t>4</a:t>
            </a:r>
            <a:endParaRPr lang="nl-BE"/>
          </a:p>
        </p:txBody>
      </p:sp>
      <p:sp>
        <p:nvSpPr>
          <p:cNvPr id="12" name="Text Placeholder 18">
            <a:extLst>
              <a:ext uri="{FF2B5EF4-FFF2-40B4-BE49-F238E27FC236}">
                <a16:creationId xmlns:a16="http://schemas.microsoft.com/office/drawing/2014/main" id="{D61BE41C-75A4-48E3-B604-4BFE11C27961}"/>
              </a:ext>
            </a:extLst>
          </p:cNvPr>
          <p:cNvSpPr>
            <a:spLocks noGrp="1"/>
          </p:cNvSpPr>
          <p:nvPr>
            <p:ph type="body" sz="quarter" idx="20" hasCustomPrompt="1"/>
          </p:nvPr>
        </p:nvSpPr>
        <p:spPr>
          <a:xfrm>
            <a:off x="5718764" y="4772482"/>
            <a:ext cx="3956050" cy="576262"/>
          </a:xfrm>
          <a:prstGeom prst="rect">
            <a:avLst/>
          </a:prstGeom>
        </p:spPr>
        <p:txBody>
          <a:bodyPr anchor="ctr"/>
          <a:lstStyle>
            <a:lvl1pPr marL="0" indent="0">
              <a:buNone/>
              <a:defRPr sz="1800"/>
            </a:lvl1pPr>
            <a:lvl5pPr marL="1828800" indent="0" algn="l">
              <a:buNone/>
              <a:defRPr/>
            </a:lvl5pPr>
          </a:lstStyle>
          <a:p>
            <a:pPr lvl="0"/>
            <a:r>
              <a:rPr lang="en-US"/>
              <a:t>Agenda</a:t>
            </a:r>
            <a:endParaRPr lang="nl-BE"/>
          </a:p>
        </p:txBody>
      </p:sp>
      <p:sp>
        <p:nvSpPr>
          <p:cNvPr id="13" name="Text Placeholder 18">
            <a:extLst>
              <a:ext uri="{FF2B5EF4-FFF2-40B4-BE49-F238E27FC236}">
                <a16:creationId xmlns:a16="http://schemas.microsoft.com/office/drawing/2014/main" id="{028C68FC-0136-4B92-AA6D-91DF0607B0FE}"/>
              </a:ext>
            </a:extLst>
          </p:cNvPr>
          <p:cNvSpPr>
            <a:spLocks noGrp="1"/>
          </p:cNvSpPr>
          <p:nvPr>
            <p:ph type="body" sz="quarter" idx="21" hasCustomPrompt="1"/>
          </p:nvPr>
        </p:nvSpPr>
        <p:spPr>
          <a:xfrm>
            <a:off x="5718764" y="5604268"/>
            <a:ext cx="3956050" cy="576262"/>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vl5pPr marL="1828800" indent="0" algn="l">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Agenda</a:t>
            </a:r>
            <a:endParaRPr lang="nl-BE"/>
          </a:p>
        </p:txBody>
      </p:sp>
      <p:sp>
        <p:nvSpPr>
          <p:cNvPr id="14" name="Text Placeholder 26">
            <a:extLst>
              <a:ext uri="{FF2B5EF4-FFF2-40B4-BE49-F238E27FC236}">
                <a16:creationId xmlns:a16="http://schemas.microsoft.com/office/drawing/2014/main" id="{FFF18092-6E59-403D-9313-EDD22B035F0C}"/>
              </a:ext>
            </a:extLst>
          </p:cNvPr>
          <p:cNvSpPr>
            <a:spLocks noGrp="1"/>
          </p:cNvSpPr>
          <p:nvPr>
            <p:ph type="body" sz="quarter" idx="22" hasCustomPrompt="1"/>
          </p:nvPr>
        </p:nvSpPr>
        <p:spPr>
          <a:xfrm>
            <a:off x="4942477" y="4772482"/>
            <a:ext cx="569912" cy="576262"/>
          </a:xfrm>
          <a:prstGeom prst="roundRect">
            <a:avLst/>
          </a:prstGeom>
          <a:solidFill>
            <a:schemeClr val="accent3"/>
          </a:solidFill>
          <a:ln>
            <a:noFill/>
          </a:ln>
          <a:effectLst/>
        </p:spPr>
        <p:txBody>
          <a:bodyPr anchor="ctr"/>
          <a:lstStyle>
            <a:lvl1pPr marL="0" indent="0" algn="ctr">
              <a:buNone/>
              <a:defRPr sz="1800" b="1">
                <a:solidFill>
                  <a:schemeClr val="bg1"/>
                </a:solidFill>
              </a:defRPr>
            </a:lvl1pPr>
          </a:lstStyle>
          <a:p>
            <a:pPr lvl="0"/>
            <a:r>
              <a:rPr lang="en-GB"/>
              <a:t>5</a:t>
            </a:r>
            <a:endParaRPr lang="nl-BE"/>
          </a:p>
        </p:txBody>
      </p:sp>
      <p:sp>
        <p:nvSpPr>
          <p:cNvPr id="15" name="Text Placeholder 26">
            <a:extLst>
              <a:ext uri="{FF2B5EF4-FFF2-40B4-BE49-F238E27FC236}">
                <a16:creationId xmlns:a16="http://schemas.microsoft.com/office/drawing/2014/main" id="{0DA5FB36-672B-44F3-8369-8F264DB4509B}"/>
              </a:ext>
            </a:extLst>
          </p:cNvPr>
          <p:cNvSpPr>
            <a:spLocks noGrp="1"/>
          </p:cNvSpPr>
          <p:nvPr>
            <p:ph type="body" sz="quarter" idx="23" hasCustomPrompt="1"/>
          </p:nvPr>
        </p:nvSpPr>
        <p:spPr>
          <a:xfrm>
            <a:off x="4942477" y="5604268"/>
            <a:ext cx="569912" cy="576262"/>
          </a:xfrm>
          <a:prstGeom prst="roundRect">
            <a:avLst/>
          </a:prstGeom>
          <a:solidFill>
            <a:schemeClr val="accent3"/>
          </a:solidFill>
          <a:ln>
            <a:noFill/>
          </a:ln>
          <a:effectLst/>
        </p:spPr>
        <p:txBody>
          <a:bodyPr anchor="ctr"/>
          <a:lstStyle>
            <a:lvl1pPr marL="0" indent="0" algn="ctr">
              <a:buNone/>
              <a:defRPr sz="1800" b="1">
                <a:solidFill>
                  <a:schemeClr val="bg1"/>
                </a:solidFill>
              </a:defRPr>
            </a:lvl1pPr>
          </a:lstStyle>
          <a:p>
            <a:pPr lvl="0"/>
            <a:r>
              <a:rPr lang="en-GB"/>
              <a:t>6</a:t>
            </a:r>
            <a:endParaRPr lang="nl-BE"/>
          </a:p>
        </p:txBody>
      </p:sp>
      <p:sp>
        <p:nvSpPr>
          <p:cNvPr id="18" name="Footer Placeholder 3">
            <a:extLst>
              <a:ext uri="{FF2B5EF4-FFF2-40B4-BE49-F238E27FC236}">
                <a16:creationId xmlns:a16="http://schemas.microsoft.com/office/drawing/2014/main" id="{10E052CA-056C-4FD0-9195-11DF796609B8}"/>
              </a:ext>
            </a:extLst>
          </p:cNvPr>
          <p:cNvSpPr>
            <a:spLocks noGrp="1"/>
          </p:cNvSpPr>
          <p:nvPr>
            <p:ph type="ftr" sz="quarter" idx="3"/>
          </p:nvPr>
        </p:nvSpPr>
        <p:spPr>
          <a:xfrm>
            <a:off x="1166040" y="6318299"/>
            <a:ext cx="4122781" cy="365125"/>
          </a:xfrm>
          <a:prstGeom prst="rect">
            <a:avLst/>
          </a:prstGeom>
        </p:spPr>
        <p:txBody>
          <a:bodyPr/>
          <a:lstStyle>
            <a:defPPr>
              <a:defRPr lang="nl-BE"/>
            </a:defPPr>
            <a:lvl1pPr marL="0" algn="l" defTabSz="914400" rtl="0" eaLnBrk="1" latinLnBrk="0" hangingPunct="1">
              <a:defRPr sz="10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a:t>Symposium Jonger dan je denkt - 22 november 2025</a:t>
            </a:r>
            <a:endParaRPr lang="nl-BE"/>
          </a:p>
        </p:txBody>
      </p:sp>
      <p:sp>
        <p:nvSpPr>
          <p:cNvPr id="23" name="Slide Number Placeholder 5">
            <a:extLst>
              <a:ext uri="{FF2B5EF4-FFF2-40B4-BE49-F238E27FC236}">
                <a16:creationId xmlns:a16="http://schemas.microsoft.com/office/drawing/2014/main" id="{C40C0B36-8796-49D8-A92C-080589976797}"/>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pic>
        <p:nvPicPr>
          <p:cNvPr id="24" name="Picture 23">
            <a:extLst>
              <a:ext uri="{FF2B5EF4-FFF2-40B4-BE49-F238E27FC236}">
                <a16:creationId xmlns:a16="http://schemas.microsoft.com/office/drawing/2014/main" id="{0AF17357-8E1A-4D4B-837D-BCB14BE80C3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Tree>
    <p:extLst>
      <p:ext uri="{BB962C8B-B14F-4D97-AF65-F5344CB8AC3E}">
        <p14:creationId xmlns:p14="http://schemas.microsoft.com/office/powerpoint/2010/main" val="2769875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Table 10 subtitles ">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EBEDC7AC-2374-4F03-9466-216CC3CF4A49}"/>
              </a:ext>
            </a:extLst>
          </p:cNvPr>
          <p:cNvSpPr>
            <a:spLocks noGrp="1"/>
          </p:cNvSpPr>
          <p:nvPr>
            <p:ph type="body" sz="quarter" idx="12" hasCustomPrompt="1"/>
          </p:nvPr>
        </p:nvSpPr>
        <p:spPr>
          <a:xfrm>
            <a:off x="1516261" y="1839488"/>
            <a:ext cx="3956050" cy="576262"/>
          </a:xfrm>
          <a:prstGeom prst="rect">
            <a:avLst/>
          </a:prstGeom>
        </p:spPr>
        <p:txBody>
          <a:bodyPr anchor="ctr"/>
          <a:lstStyle>
            <a:lvl1pPr marL="0" indent="0">
              <a:buNone/>
              <a:defRPr sz="1800"/>
            </a:lvl1pPr>
            <a:lvl5pPr marL="1828800" indent="0" algn="l">
              <a:buNone/>
              <a:defRPr/>
            </a:lvl5pPr>
          </a:lstStyle>
          <a:p>
            <a:pPr lvl="0"/>
            <a:r>
              <a:rPr lang="en-US"/>
              <a:t>Agenda</a:t>
            </a:r>
            <a:endParaRPr lang="nl-BE"/>
          </a:p>
        </p:txBody>
      </p:sp>
      <p:sp>
        <p:nvSpPr>
          <p:cNvPr id="17" name="Text Placeholder 16">
            <a:extLst>
              <a:ext uri="{FF2B5EF4-FFF2-40B4-BE49-F238E27FC236}">
                <a16:creationId xmlns:a16="http://schemas.microsoft.com/office/drawing/2014/main" id="{8190CE41-B9DE-446A-A050-9664176FCCD0}"/>
              </a:ext>
            </a:extLst>
          </p:cNvPr>
          <p:cNvSpPr>
            <a:spLocks noGrp="1"/>
          </p:cNvSpPr>
          <p:nvPr>
            <p:ph type="body" sz="quarter" idx="11" hasCustomPrompt="1"/>
          </p:nvPr>
        </p:nvSpPr>
        <p:spPr>
          <a:xfrm>
            <a:off x="739974" y="528638"/>
            <a:ext cx="10480976" cy="804862"/>
          </a:xfrm>
          <a:prstGeom prst="rect">
            <a:avLst/>
          </a:prstGeom>
        </p:spPr>
        <p:txBody>
          <a:bodyPr/>
          <a:lstStyle>
            <a:lvl1pPr marL="0" indent="0">
              <a:buNone/>
              <a:defRPr sz="4400"/>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20" name="Text Placeholder 18">
            <a:extLst>
              <a:ext uri="{FF2B5EF4-FFF2-40B4-BE49-F238E27FC236}">
                <a16:creationId xmlns:a16="http://schemas.microsoft.com/office/drawing/2014/main" id="{37E9965D-857E-468B-94B3-02AE9B9BB88A}"/>
              </a:ext>
            </a:extLst>
          </p:cNvPr>
          <p:cNvSpPr>
            <a:spLocks noGrp="1"/>
          </p:cNvSpPr>
          <p:nvPr>
            <p:ph type="body" sz="quarter" idx="13" hasCustomPrompt="1"/>
          </p:nvPr>
        </p:nvSpPr>
        <p:spPr>
          <a:xfrm>
            <a:off x="1516261" y="2668163"/>
            <a:ext cx="3956050" cy="576262"/>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vl5pPr marL="1828800" indent="0" algn="l">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Agenda</a:t>
            </a:r>
            <a:endParaRPr lang="nl-BE"/>
          </a:p>
        </p:txBody>
      </p:sp>
      <p:sp>
        <p:nvSpPr>
          <p:cNvPr id="21" name="Text Placeholder 18">
            <a:extLst>
              <a:ext uri="{FF2B5EF4-FFF2-40B4-BE49-F238E27FC236}">
                <a16:creationId xmlns:a16="http://schemas.microsoft.com/office/drawing/2014/main" id="{785EF1CF-2DC0-4BCD-9A4E-44195DA6CB6D}"/>
              </a:ext>
            </a:extLst>
          </p:cNvPr>
          <p:cNvSpPr>
            <a:spLocks noGrp="1"/>
          </p:cNvSpPr>
          <p:nvPr>
            <p:ph type="body" sz="quarter" idx="14" hasCustomPrompt="1"/>
          </p:nvPr>
        </p:nvSpPr>
        <p:spPr>
          <a:xfrm>
            <a:off x="1516261" y="3496838"/>
            <a:ext cx="3956050" cy="576262"/>
          </a:xfrm>
          <a:prstGeom prst="rect">
            <a:avLst/>
          </a:prstGeom>
        </p:spPr>
        <p:txBody>
          <a:bodyPr anchor="ctr"/>
          <a:lstStyle>
            <a:lvl1pPr marL="0" indent="0">
              <a:buNone/>
              <a:defRPr sz="1800"/>
            </a:lvl1pPr>
            <a:lvl5pPr marL="1828800" indent="0" algn="l">
              <a:buNone/>
              <a:defRPr/>
            </a:lvl5pPr>
          </a:lstStyle>
          <a:p>
            <a:pPr lvl="0"/>
            <a:r>
              <a:rPr lang="en-US"/>
              <a:t>Agenda</a:t>
            </a:r>
            <a:endParaRPr lang="nl-BE"/>
          </a:p>
        </p:txBody>
      </p:sp>
      <p:sp>
        <p:nvSpPr>
          <p:cNvPr id="22" name="Text Placeholder 18">
            <a:extLst>
              <a:ext uri="{FF2B5EF4-FFF2-40B4-BE49-F238E27FC236}">
                <a16:creationId xmlns:a16="http://schemas.microsoft.com/office/drawing/2014/main" id="{3BCF447E-19A3-48B2-85E6-4A8322434352}"/>
              </a:ext>
            </a:extLst>
          </p:cNvPr>
          <p:cNvSpPr>
            <a:spLocks noGrp="1"/>
          </p:cNvSpPr>
          <p:nvPr>
            <p:ph type="body" sz="quarter" idx="15" hasCustomPrompt="1"/>
          </p:nvPr>
        </p:nvSpPr>
        <p:spPr>
          <a:xfrm>
            <a:off x="1516261" y="4310089"/>
            <a:ext cx="3956050" cy="576262"/>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vl5pPr marL="1828800" indent="0" algn="l">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Agenda</a:t>
            </a:r>
            <a:endParaRPr lang="nl-BE"/>
          </a:p>
        </p:txBody>
      </p:sp>
      <p:sp>
        <p:nvSpPr>
          <p:cNvPr id="27" name="Text Placeholder 26">
            <a:extLst>
              <a:ext uri="{FF2B5EF4-FFF2-40B4-BE49-F238E27FC236}">
                <a16:creationId xmlns:a16="http://schemas.microsoft.com/office/drawing/2014/main" id="{20FA4E98-106C-4258-815C-3234E1F47A74}"/>
              </a:ext>
            </a:extLst>
          </p:cNvPr>
          <p:cNvSpPr>
            <a:spLocks noGrp="1"/>
          </p:cNvSpPr>
          <p:nvPr>
            <p:ph type="body" sz="quarter" idx="16" hasCustomPrompt="1"/>
          </p:nvPr>
        </p:nvSpPr>
        <p:spPr>
          <a:xfrm>
            <a:off x="739974" y="1839488"/>
            <a:ext cx="569912" cy="576262"/>
          </a:xfrm>
          <a:prstGeom prst="roundRect">
            <a:avLst/>
          </a:prstGeom>
          <a:solidFill>
            <a:schemeClr val="accent3"/>
          </a:solidFill>
          <a:ln>
            <a:noFill/>
          </a:ln>
          <a:effectLst/>
        </p:spPr>
        <p:txBody>
          <a:bodyPr anchor="ctr"/>
          <a:lstStyle>
            <a:lvl1pPr marL="0" indent="0" algn="ctr">
              <a:buNone/>
              <a:defRPr sz="1800" b="1">
                <a:solidFill>
                  <a:schemeClr val="bg1"/>
                </a:solidFill>
              </a:defRPr>
            </a:lvl1pPr>
          </a:lstStyle>
          <a:p>
            <a:pPr lvl="0"/>
            <a:r>
              <a:rPr lang="en-GB"/>
              <a:t>1</a:t>
            </a:r>
            <a:endParaRPr lang="nl-BE"/>
          </a:p>
        </p:txBody>
      </p:sp>
      <p:sp>
        <p:nvSpPr>
          <p:cNvPr id="28" name="Text Placeholder 26">
            <a:extLst>
              <a:ext uri="{FF2B5EF4-FFF2-40B4-BE49-F238E27FC236}">
                <a16:creationId xmlns:a16="http://schemas.microsoft.com/office/drawing/2014/main" id="{534036D3-6ACA-4B66-B076-1BD3D25231B2}"/>
              </a:ext>
            </a:extLst>
          </p:cNvPr>
          <p:cNvSpPr>
            <a:spLocks noGrp="1"/>
          </p:cNvSpPr>
          <p:nvPr>
            <p:ph type="body" sz="quarter" idx="17" hasCustomPrompt="1"/>
          </p:nvPr>
        </p:nvSpPr>
        <p:spPr>
          <a:xfrm>
            <a:off x="739974" y="2668163"/>
            <a:ext cx="569912" cy="576262"/>
          </a:xfrm>
          <a:prstGeom prst="roundRect">
            <a:avLst/>
          </a:prstGeom>
          <a:solidFill>
            <a:schemeClr val="accent3"/>
          </a:solidFill>
          <a:ln>
            <a:noFill/>
          </a:ln>
          <a:effectLst/>
        </p:spPr>
        <p:txBody>
          <a:bodyPr anchor="ctr"/>
          <a:lstStyle>
            <a:lvl1pPr marL="0" indent="0" algn="ctr">
              <a:buNone/>
              <a:defRPr sz="1800" b="1">
                <a:solidFill>
                  <a:schemeClr val="bg1"/>
                </a:solidFill>
              </a:defRPr>
            </a:lvl1pPr>
          </a:lstStyle>
          <a:p>
            <a:pPr lvl="0"/>
            <a:r>
              <a:rPr lang="en-GB"/>
              <a:t>2</a:t>
            </a:r>
            <a:endParaRPr lang="nl-BE"/>
          </a:p>
        </p:txBody>
      </p:sp>
      <p:sp>
        <p:nvSpPr>
          <p:cNvPr id="29" name="Text Placeholder 26">
            <a:extLst>
              <a:ext uri="{FF2B5EF4-FFF2-40B4-BE49-F238E27FC236}">
                <a16:creationId xmlns:a16="http://schemas.microsoft.com/office/drawing/2014/main" id="{80E587FE-BCFD-4B99-81C0-A3359322955B}"/>
              </a:ext>
            </a:extLst>
          </p:cNvPr>
          <p:cNvSpPr>
            <a:spLocks noGrp="1"/>
          </p:cNvSpPr>
          <p:nvPr>
            <p:ph type="body" sz="quarter" idx="18" hasCustomPrompt="1"/>
          </p:nvPr>
        </p:nvSpPr>
        <p:spPr>
          <a:xfrm>
            <a:off x="739974" y="3496838"/>
            <a:ext cx="569912" cy="576262"/>
          </a:xfrm>
          <a:prstGeom prst="roundRect">
            <a:avLst/>
          </a:prstGeom>
          <a:solidFill>
            <a:schemeClr val="accent3"/>
          </a:solidFill>
          <a:ln>
            <a:noFill/>
          </a:ln>
          <a:effectLst/>
        </p:spPr>
        <p:txBody>
          <a:bodyPr anchor="ctr"/>
          <a:lstStyle>
            <a:lvl1pPr marL="0" indent="0" algn="ctr">
              <a:buNone/>
              <a:defRPr sz="1800" b="1">
                <a:solidFill>
                  <a:schemeClr val="bg1"/>
                </a:solidFill>
              </a:defRPr>
            </a:lvl1pPr>
          </a:lstStyle>
          <a:p>
            <a:pPr lvl="0"/>
            <a:r>
              <a:rPr lang="en-GB"/>
              <a:t>3</a:t>
            </a:r>
            <a:endParaRPr lang="nl-BE"/>
          </a:p>
        </p:txBody>
      </p:sp>
      <p:sp>
        <p:nvSpPr>
          <p:cNvPr id="30" name="Text Placeholder 26">
            <a:extLst>
              <a:ext uri="{FF2B5EF4-FFF2-40B4-BE49-F238E27FC236}">
                <a16:creationId xmlns:a16="http://schemas.microsoft.com/office/drawing/2014/main" id="{D70812A1-CAAC-4A5D-B363-13E73AD0265A}"/>
              </a:ext>
            </a:extLst>
          </p:cNvPr>
          <p:cNvSpPr>
            <a:spLocks noGrp="1"/>
          </p:cNvSpPr>
          <p:nvPr>
            <p:ph type="body" sz="quarter" idx="19" hasCustomPrompt="1"/>
          </p:nvPr>
        </p:nvSpPr>
        <p:spPr>
          <a:xfrm>
            <a:off x="739974" y="4310089"/>
            <a:ext cx="569912" cy="576262"/>
          </a:xfrm>
          <a:prstGeom prst="roundRect">
            <a:avLst/>
          </a:prstGeom>
          <a:solidFill>
            <a:schemeClr val="accent3"/>
          </a:solidFill>
          <a:ln>
            <a:noFill/>
          </a:ln>
          <a:effectLst/>
        </p:spPr>
        <p:txBody>
          <a:bodyPr anchor="ctr"/>
          <a:lstStyle>
            <a:lvl1pPr marL="0" indent="0" algn="ctr">
              <a:buNone/>
              <a:defRPr sz="1800" b="1">
                <a:solidFill>
                  <a:schemeClr val="bg1"/>
                </a:solidFill>
              </a:defRPr>
            </a:lvl1pPr>
          </a:lstStyle>
          <a:p>
            <a:pPr lvl="0"/>
            <a:r>
              <a:rPr lang="en-GB"/>
              <a:t>4</a:t>
            </a:r>
            <a:endParaRPr lang="nl-BE"/>
          </a:p>
        </p:txBody>
      </p:sp>
      <p:sp>
        <p:nvSpPr>
          <p:cNvPr id="12" name="Text Placeholder 18">
            <a:extLst>
              <a:ext uri="{FF2B5EF4-FFF2-40B4-BE49-F238E27FC236}">
                <a16:creationId xmlns:a16="http://schemas.microsoft.com/office/drawing/2014/main" id="{D61BE41C-75A4-48E3-B604-4BFE11C27961}"/>
              </a:ext>
            </a:extLst>
          </p:cNvPr>
          <p:cNvSpPr>
            <a:spLocks noGrp="1"/>
          </p:cNvSpPr>
          <p:nvPr>
            <p:ph type="body" sz="quarter" idx="20" hasCustomPrompt="1"/>
          </p:nvPr>
        </p:nvSpPr>
        <p:spPr>
          <a:xfrm>
            <a:off x="1516261" y="5141875"/>
            <a:ext cx="3956050" cy="576262"/>
          </a:xfrm>
          <a:prstGeom prst="rect">
            <a:avLst/>
          </a:prstGeom>
        </p:spPr>
        <p:txBody>
          <a:bodyPr anchor="ctr"/>
          <a:lstStyle>
            <a:lvl1pPr marL="0" indent="0">
              <a:buNone/>
              <a:defRPr sz="1800"/>
            </a:lvl1pPr>
            <a:lvl5pPr marL="1828800" indent="0" algn="l">
              <a:buNone/>
              <a:defRPr/>
            </a:lvl5pPr>
          </a:lstStyle>
          <a:p>
            <a:pPr lvl="0"/>
            <a:r>
              <a:rPr lang="en-US"/>
              <a:t>Agenda</a:t>
            </a:r>
            <a:endParaRPr lang="nl-BE"/>
          </a:p>
        </p:txBody>
      </p:sp>
      <p:sp>
        <p:nvSpPr>
          <p:cNvPr id="14" name="Text Placeholder 26">
            <a:extLst>
              <a:ext uri="{FF2B5EF4-FFF2-40B4-BE49-F238E27FC236}">
                <a16:creationId xmlns:a16="http://schemas.microsoft.com/office/drawing/2014/main" id="{FFF18092-6E59-403D-9313-EDD22B035F0C}"/>
              </a:ext>
            </a:extLst>
          </p:cNvPr>
          <p:cNvSpPr>
            <a:spLocks noGrp="1"/>
          </p:cNvSpPr>
          <p:nvPr>
            <p:ph type="body" sz="quarter" idx="22" hasCustomPrompt="1"/>
          </p:nvPr>
        </p:nvSpPr>
        <p:spPr>
          <a:xfrm>
            <a:off x="739974" y="5141875"/>
            <a:ext cx="569912" cy="576262"/>
          </a:xfrm>
          <a:prstGeom prst="roundRect">
            <a:avLst/>
          </a:prstGeom>
          <a:solidFill>
            <a:schemeClr val="accent3"/>
          </a:solidFill>
          <a:ln>
            <a:noFill/>
          </a:ln>
          <a:effectLst/>
        </p:spPr>
        <p:txBody>
          <a:bodyPr anchor="ctr"/>
          <a:lstStyle>
            <a:lvl1pPr marL="0" indent="0" algn="ctr">
              <a:buNone/>
              <a:defRPr sz="1800" b="1">
                <a:solidFill>
                  <a:schemeClr val="bg1"/>
                </a:solidFill>
              </a:defRPr>
            </a:lvl1pPr>
          </a:lstStyle>
          <a:p>
            <a:pPr lvl="0"/>
            <a:r>
              <a:rPr lang="en-GB"/>
              <a:t>5</a:t>
            </a:r>
            <a:endParaRPr lang="nl-BE"/>
          </a:p>
        </p:txBody>
      </p:sp>
      <p:sp>
        <p:nvSpPr>
          <p:cNvPr id="18" name="Text Placeholder 18">
            <a:extLst>
              <a:ext uri="{FF2B5EF4-FFF2-40B4-BE49-F238E27FC236}">
                <a16:creationId xmlns:a16="http://schemas.microsoft.com/office/drawing/2014/main" id="{FCFA85A9-33E3-40E7-97FA-27845B28EB5A}"/>
              </a:ext>
            </a:extLst>
          </p:cNvPr>
          <p:cNvSpPr>
            <a:spLocks noGrp="1"/>
          </p:cNvSpPr>
          <p:nvPr>
            <p:ph type="body" sz="quarter" idx="24" hasCustomPrompt="1"/>
          </p:nvPr>
        </p:nvSpPr>
        <p:spPr>
          <a:xfrm>
            <a:off x="7264900" y="1839488"/>
            <a:ext cx="3956050" cy="576262"/>
          </a:xfrm>
          <a:prstGeom prst="rect">
            <a:avLst/>
          </a:prstGeom>
        </p:spPr>
        <p:txBody>
          <a:bodyPr anchor="ctr"/>
          <a:lstStyle>
            <a:lvl1pPr marL="0" indent="0">
              <a:buNone/>
              <a:defRPr sz="1800"/>
            </a:lvl1pPr>
            <a:lvl5pPr marL="1828800" indent="0" algn="l">
              <a:buNone/>
              <a:defRPr/>
            </a:lvl5pPr>
          </a:lstStyle>
          <a:p>
            <a:pPr lvl="0"/>
            <a:r>
              <a:rPr lang="en-US"/>
              <a:t>Agenda</a:t>
            </a:r>
            <a:endParaRPr lang="nl-BE"/>
          </a:p>
        </p:txBody>
      </p:sp>
      <p:sp>
        <p:nvSpPr>
          <p:cNvPr id="23" name="Text Placeholder 18">
            <a:extLst>
              <a:ext uri="{FF2B5EF4-FFF2-40B4-BE49-F238E27FC236}">
                <a16:creationId xmlns:a16="http://schemas.microsoft.com/office/drawing/2014/main" id="{1736D838-02CF-45E3-A60D-036D9E2FFC45}"/>
              </a:ext>
            </a:extLst>
          </p:cNvPr>
          <p:cNvSpPr>
            <a:spLocks noGrp="1"/>
          </p:cNvSpPr>
          <p:nvPr>
            <p:ph type="body" sz="quarter" idx="25" hasCustomPrompt="1"/>
          </p:nvPr>
        </p:nvSpPr>
        <p:spPr>
          <a:xfrm>
            <a:off x="7264900" y="2668163"/>
            <a:ext cx="3956050" cy="576262"/>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vl5pPr marL="1828800" indent="0" algn="l">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Agenda</a:t>
            </a:r>
            <a:endParaRPr lang="nl-BE"/>
          </a:p>
        </p:txBody>
      </p:sp>
      <p:sp>
        <p:nvSpPr>
          <p:cNvPr id="24" name="Text Placeholder 18">
            <a:extLst>
              <a:ext uri="{FF2B5EF4-FFF2-40B4-BE49-F238E27FC236}">
                <a16:creationId xmlns:a16="http://schemas.microsoft.com/office/drawing/2014/main" id="{A1643BE0-6862-455B-83B9-02CB753CA3A7}"/>
              </a:ext>
            </a:extLst>
          </p:cNvPr>
          <p:cNvSpPr>
            <a:spLocks noGrp="1"/>
          </p:cNvSpPr>
          <p:nvPr>
            <p:ph type="body" sz="quarter" idx="26" hasCustomPrompt="1"/>
          </p:nvPr>
        </p:nvSpPr>
        <p:spPr>
          <a:xfrm>
            <a:off x="7264900" y="3496838"/>
            <a:ext cx="3956050" cy="576262"/>
          </a:xfrm>
          <a:prstGeom prst="rect">
            <a:avLst/>
          </a:prstGeom>
        </p:spPr>
        <p:txBody>
          <a:bodyPr anchor="ctr"/>
          <a:lstStyle>
            <a:lvl1pPr marL="0" indent="0">
              <a:buNone/>
              <a:defRPr sz="1800"/>
            </a:lvl1pPr>
            <a:lvl5pPr marL="1828800" indent="0" algn="l">
              <a:buNone/>
              <a:defRPr/>
            </a:lvl5pPr>
          </a:lstStyle>
          <a:p>
            <a:pPr lvl="0"/>
            <a:r>
              <a:rPr lang="en-US"/>
              <a:t>Agenda</a:t>
            </a:r>
            <a:endParaRPr lang="nl-BE"/>
          </a:p>
        </p:txBody>
      </p:sp>
      <p:sp>
        <p:nvSpPr>
          <p:cNvPr id="25" name="Text Placeholder 18">
            <a:extLst>
              <a:ext uri="{FF2B5EF4-FFF2-40B4-BE49-F238E27FC236}">
                <a16:creationId xmlns:a16="http://schemas.microsoft.com/office/drawing/2014/main" id="{7F59E9B4-CAAC-47CE-B109-217BC3F5D437}"/>
              </a:ext>
            </a:extLst>
          </p:cNvPr>
          <p:cNvSpPr>
            <a:spLocks noGrp="1"/>
          </p:cNvSpPr>
          <p:nvPr>
            <p:ph type="body" sz="quarter" idx="27" hasCustomPrompt="1"/>
          </p:nvPr>
        </p:nvSpPr>
        <p:spPr>
          <a:xfrm>
            <a:off x="7264900" y="4310089"/>
            <a:ext cx="3956050" cy="576262"/>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vl5pPr marL="1828800" indent="0" algn="l">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Agenda</a:t>
            </a:r>
            <a:endParaRPr lang="nl-BE"/>
          </a:p>
        </p:txBody>
      </p:sp>
      <p:sp>
        <p:nvSpPr>
          <p:cNvPr id="26" name="Text Placeholder 26">
            <a:extLst>
              <a:ext uri="{FF2B5EF4-FFF2-40B4-BE49-F238E27FC236}">
                <a16:creationId xmlns:a16="http://schemas.microsoft.com/office/drawing/2014/main" id="{D35AFF1E-57C8-4077-818C-148F7A87C57B}"/>
              </a:ext>
            </a:extLst>
          </p:cNvPr>
          <p:cNvSpPr>
            <a:spLocks noGrp="1"/>
          </p:cNvSpPr>
          <p:nvPr>
            <p:ph type="body" sz="quarter" idx="28" hasCustomPrompt="1"/>
          </p:nvPr>
        </p:nvSpPr>
        <p:spPr>
          <a:xfrm>
            <a:off x="6488613" y="1839488"/>
            <a:ext cx="569912" cy="576262"/>
          </a:xfrm>
          <a:prstGeom prst="roundRect">
            <a:avLst/>
          </a:prstGeom>
          <a:solidFill>
            <a:schemeClr val="accent3"/>
          </a:solidFill>
          <a:ln>
            <a:noFill/>
          </a:ln>
          <a:effectLst/>
        </p:spPr>
        <p:txBody>
          <a:bodyPr anchor="ctr"/>
          <a:lstStyle>
            <a:lvl1pPr marL="0" indent="0" algn="ctr">
              <a:buNone/>
              <a:defRPr sz="1800" b="1">
                <a:solidFill>
                  <a:schemeClr val="bg1"/>
                </a:solidFill>
              </a:defRPr>
            </a:lvl1pPr>
          </a:lstStyle>
          <a:p>
            <a:pPr lvl="0"/>
            <a:r>
              <a:rPr lang="en-GB"/>
              <a:t>6</a:t>
            </a:r>
            <a:endParaRPr lang="nl-BE"/>
          </a:p>
        </p:txBody>
      </p:sp>
      <p:sp>
        <p:nvSpPr>
          <p:cNvPr id="31" name="Text Placeholder 26">
            <a:extLst>
              <a:ext uri="{FF2B5EF4-FFF2-40B4-BE49-F238E27FC236}">
                <a16:creationId xmlns:a16="http://schemas.microsoft.com/office/drawing/2014/main" id="{55510016-D64E-4AFA-B987-BE2E8EC49A64}"/>
              </a:ext>
            </a:extLst>
          </p:cNvPr>
          <p:cNvSpPr>
            <a:spLocks noGrp="1"/>
          </p:cNvSpPr>
          <p:nvPr>
            <p:ph type="body" sz="quarter" idx="29" hasCustomPrompt="1"/>
          </p:nvPr>
        </p:nvSpPr>
        <p:spPr>
          <a:xfrm>
            <a:off x="6488613" y="2668163"/>
            <a:ext cx="569912" cy="576262"/>
          </a:xfrm>
          <a:prstGeom prst="roundRect">
            <a:avLst/>
          </a:prstGeom>
          <a:solidFill>
            <a:schemeClr val="accent3"/>
          </a:solidFill>
          <a:ln>
            <a:noFill/>
          </a:ln>
          <a:effectLst/>
        </p:spPr>
        <p:txBody>
          <a:bodyPr anchor="ctr"/>
          <a:lstStyle>
            <a:lvl1pPr marL="0" indent="0" algn="ctr">
              <a:buNone/>
              <a:defRPr sz="1800" b="1">
                <a:solidFill>
                  <a:schemeClr val="bg1"/>
                </a:solidFill>
              </a:defRPr>
            </a:lvl1pPr>
          </a:lstStyle>
          <a:p>
            <a:pPr lvl="0"/>
            <a:r>
              <a:rPr lang="en-GB"/>
              <a:t>7</a:t>
            </a:r>
            <a:endParaRPr lang="nl-BE"/>
          </a:p>
        </p:txBody>
      </p:sp>
      <p:sp>
        <p:nvSpPr>
          <p:cNvPr id="32" name="Text Placeholder 26">
            <a:extLst>
              <a:ext uri="{FF2B5EF4-FFF2-40B4-BE49-F238E27FC236}">
                <a16:creationId xmlns:a16="http://schemas.microsoft.com/office/drawing/2014/main" id="{E9CF2313-C895-4F2E-8102-05ADF13F5760}"/>
              </a:ext>
            </a:extLst>
          </p:cNvPr>
          <p:cNvSpPr>
            <a:spLocks noGrp="1"/>
          </p:cNvSpPr>
          <p:nvPr>
            <p:ph type="body" sz="quarter" idx="30" hasCustomPrompt="1"/>
          </p:nvPr>
        </p:nvSpPr>
        <p:spPr>
          <a:xfrm>
            <a:off x="6488613" y="3496838"/>
            <a:ext cx="569912" cy="576262"/>
          </a:xfrm>
          <a:prstGeom prst="roundRect">
            <a:avLst/>
          </a:prstGeom>
          <a:solidFill>
            <a:schemeClr val="accent3"/>
          </a:solidFill>
          <a:ln>
            <a:noFill/>
          </a:ln>
          <a:effectLst/>
        </p:spPr>
        <p:txBody>
          <a:bodyPr anchor="ctr"/>
          <a:lstStyle>
            <a:lvl1pPr marL="0" indent="0" algn="ctr">
              <a:buNone/>
              <a:defRPr sz="1800" b="1">
                <a:solidFill>
                  <a:schemeClr val="bg1"/>
                </a:solidFill>
              </a:defRPr>
            </a:lvl1pPr>
          </a:lstStyle>
          <a:p>
            <a:pPr lvl="0"/>
            <a:r>
              <a:rPr lang="en-GB"/>
              <a:t>8</a:t>
            </a:r>
            <a:endParaRPr lang="nl-BE"/>
          </a:p>
        </p:txBody>
      </p:sp>
      <p:sp>
        <p:nvSpPr>
          <p:cNvPr id="33" name="Text Placeholder 26">
            <a:extLst>
              <a:ext uri="{FF2B5EF4-FFF2-40B4-BE49-F238E27FC236}">
                <a16:creationId xmlns:a16="http://schemas.microsoft.com/office/drawing/2014/main" id="{25640688-C524-4E70-9674-19346C8EB944}"/>
              </a:ext>
            </a:extLst>
          </p:cNvPr>
          <p:cNvSpPr>
            <a:spLocks noGrp="1"/>
          </p:cNvSpPr>
          <p:nvPr>
            <p:ph type="body" sz="quarter" idx="31" hasCustomPrompt="1"/>
          </p:nvPr>
        </p:nvSpPr>
        <p:spPr>
          <a:xfrm>
            <a:off x="6488613" y="4310089"/>
            <a:ext cx="569912" cy="576262"/>
          </a:xfrm>
          <a:prstGeom prst="roundRect">
            <a:avLst/>
          </a:prstGeom>
          <a:solidFill>
            <a:schemeClr val="accent3"/>
          </a:solidFill>
          <a:ln>
            <a:noFill/>
          </a:ln>
          <a:effectLst/>
        </p:spPr>
        <p:txBody>
          <a:bodyPr anchor="ctr"/>
          <a:lstStyle>
            <a:lvl1pPr marL="0" indent="0" algn="ctr">
              <a:buNone/>
              <a:defRPr sz="1800" b="1">
                <a:solidFill>
                  <a:schemeClr val="bg1"/>
                </a:solidFill>
              </a:defRPr>
            </a:lvl1pPr>
          </a:lstStyle>
          <a:p>
            <a:pPr lvl="0"/>
            <a:r>
              <a:rPr lang="en-GB"/>
              <a:t>9</a:t>
            </a:r>
            <a:endParaRPr lang="nl-BE"/>
          </a:p>
        </p:txBody>
      </p:sp>
      <p:sp>
        <p:nvSpPr>
          <p:cNvPr id="34" name="Text Placeholder 18">
            <a:extLst>
              <a:ext uri="{FF2B5EF4-FFF2-40B4-BE49-F238E27FC236}">
                <a16:creationId xmlns:a16="http://schemas.microsoft.com/office/drawing/2014/main" id="{AF4A10B1-C6C6-4376-ACE0-FE4885AC288C}"/>
              </a:ext>
            </a:extLst>
          </p:cNvPr>
          <p:cNvSpPr>
            <a:spLocks noGrp="1"/>
          </p:cNvSpPr>
          <p:nvPr>
            <p:ph type="body" sz="quarter" idx="32" hasCustomPrompt="1"/>
          </p:nvPr>
        </p:nvSpPr>
        <p:spPr>
          <a:xfrm>
            <a:off x="7264900" y="5153987"/>
            <a:ext cx="3956050" cy="576262"/>
          </a:xfrm>
          <a:prstGeom prst="rect">
            <a:avLst/>
          </a:prstGeom>
        </p:spPr>
        <p:txBody>
          <a:bodyPr anchor="ctr"/>
          <a:lstStyle>
            <a:lvl1pPr marL="0" indent="0">
              <a:buNone/>
              <a:defRPr sz="1800"/>
            </a:lvl1pPr>
            <a:lvl5pPr marL="1828800" indent="0" algn="l">
              <a:buNone/>
              <a:defRPr/>
            </a:lvl5pPr>
          </a:lstStyle>
          <a:p>
            <a:pPr lvl="0"/>
            <a:r>
              <a:rPr lang="en-US"/>
              <a:t>Agenda</a:t>
            </a:r>
            <a:endParaRPr lang="nl-BE"/>
          </a:p>
        </p:txBody>
      </p:sp>
      <p:sp>
        <p:nvSpPr>
          <p:cNvPr id="36" name="Text Placeholder 26">
            <a:extLst>
              <a:ext uri="{FF2B5EF4-FFF2-40B4-BE49-F238E27FC236}">
                <a16:creationId xmlns:a16="http://schemas.microsoft.com/office/drawing/2014/main" id="{4B204124-6FD7-4D4D-9525-335399BAC23F}"/>
              </a:ext>
            </a:extLst>
          </p:cNvPr>
          <p:cNvSpPr>
            <a:spLocks noGrp="1"/>
          </p:cNvSpPr>
          <p:nvPr>
            <p:ph type="body" sz="quarter" idx="34" hasCustomPrompt="1"/>
          </p:nvPr>
        </p:nvSpPr>
        <p:spPr>
          <a:xfrm>
            <a:off x="6488613" y="5153987"/>
            <a:ext cx="569912" cy="576262"/>
          </a:xfrm>
          <a:prstGeom prst="roundRect">
            <a:avLst/>
          </a:prstGeom>
          <a:solidFill>
            <a:schemeClr val="accent3"/>
          </a:solidFill>
          <a:ln>
            <a:noFill/>
          </a:ln>
          <a:effectLst/>
        </p:spPr>
        <p:txBody>
          <a:bodyPr anchor="ctr"/>
          <a:lstStyle>
            <a:lvl1pPr marL="0" indent="0" algn="ctr">
              <a:buNone/>
              <a:defRPr sz="1800" b="1">
                <a:solidFill>
                  <a:schemeClr val="bg1"/>
                </a:solidFill>
              </a:defRPr>
            </a:lvl1pPr>
          </a:lstStyle>
          <a:p>
            <a:pPr lvl="0"/>
            <a:r>
              <a:rPr lang="en-GB"/>
              <a:t>10</a:t>
            </a:r>
            <a:endParaRPr lang="nl-BE"/>
          </a:p>
        </p:txBody>
      </p:sp>
      <p:sp>
        <p:nvSpPr>
          <p:cNvPr id="35" name="Footer Placeholder 3">
            <a:extLst>
              <a:ext uri="{FF2B5EF4-FFF2-40B4-BE49-F238E27FC236}">
                <a16:creationId xmlns:a16="http://schemas.microsoft.com/office/drawing/2014/main" id="{3FA482AB-29EC-4330-8A95-6DB46E85422C}"/>
              </a:ext>
            </a:extLst>
          </p:cNvPr>
          <p:cNvSpPr>
            <a:spLocks noGrp="1"/>
          </p:cNvSpPr>
          <p:nvPr>
            <p:ph type="ftr" sz="quarter" idx="3"/>
          </p:nvPr>
        </p:nvSpPr>
        <p:spPr>
          <a:xfrm>
            <a:off x="1166040" y="6318299"/>
            <a:ext cx="4122781" cy="365125"/>
          </a:xfrm>
          <a:prstGeom prst="rect">
            <a:avLst/>
          </a:prstGeom>
        </p:spPr>
        <p:txBody>
          <a:bodyPr/>
          <a:lstStyle>
            <a:defPPr>
              <a:defRPr lang="nl-BE"/>
            </a:defPPr>
            <a:lvl1pPr marL="0" algn="l" defTabSz="914400" rtl="0" eaLnBrk="1" latinLnBrk="0" hangingPunct="1">
              <a:defRPr sz="10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a:t>Symposium Jonger dan je denkt - 22 november 2025</a:t>
            </a:r>
            <a:endParaRPr lang="nl-BE"/>
          </a:p>
        </p:txBody>
      </p:sp>
      <p:sp>
        <p:nvSpPr>
          <p:cNvPr id="37" name="Slide Number Placeholder 5">
            <a:extLst>
              <a:ext uri="{FF2B5EF4-FFF2-40B4-BE49-F238E27FC236}">
                <a16:creationId xmlns:a16="http://schemas.microsoft.com/office/drawing/2014/main" id="{D85A8FD7-1376-4A67-A14F-F4ADF30F3500}"/>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pic>
        <p:nvPicPr>
          <p:cNvPr id="38" name="Picture 37">
            <a:extLst>
              <a:ext uri="{FF2B5EF4-FFF2-40B4-BE49-F238E27FC236}">
                <a16:creationId xmlns:a16="http://schemas.microsoft.com/office/drawing/2014/main" id="{23CBA0AC-45E2-445D-8198-2250382AEF7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Tree>
    <p:extLst>
      <p:ext uri="{BB962C8B-B14F-4D97-AF65-F5344CB8AC3E}">
        <p14:creationId xmlns:p14="http://schemas.microsoft.com/office/powerpoint/2010/main" val="11822190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ubtitle 1 Layou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BD8FBF45-C9C6-4CD9-B23F-C745276BB366}"/>
              </a:ext>
            </a:extLst>
          </p:cNvPr>
          <p:cNvSpPr>
            <a:spLocks noGrp="1"/>
          </p:cNvSpPr>
          <p:nvPr>
            <p:ph type="pic" sz="quarter" idx="10"/>
          </p:nvPr>
        </p:nvSpPr>
        <p:spPr>
          <a:xfrm>
            <a:off x="4296000" y="603250"/>
            <a:ext cx="3600000" cy="5400000"/>
          </a:xfrm>
          <a:prstGeom prst="rect">
            <a:avLst/>
          </a:prstGeom>
        </p:spPr>
        <p:txBody>
          <a:bodyPr/>
          <a:lstStyle/>
          <a:p>
            <a:endParaRPr lang="nl-BE"/>
          </a:p>
        </p:txBody>
      </p:sp>
      <p:sp>
        <p:nvSpPr>
          <p:cNvPr id="3" name="Rectangle 2">
            <a:extLst>
              <a:ext uri="{FF2B5EF4-FFF2-40B4-BE49-F238E27FC236}">
                <a16:creationId xmlns:a16="http://schemas.microsoft.com/office/drawing/2014/main" id="{9512E118-4556-44EB-BB6A-208CD3530023}"/>
              </a:ext>
            </a:extLst>
          </p:cNvPr>
          <p:cNvSpPr/>
          <p:nvPr userDrawn="1"/>
        </p:nvSpPr>
        <p:spPr>
          <a:xfrm>
            <a:off x="600918" y="2708825"/>
            <a:ext cx="4811713" cy="3025083"/>
          </a:xfrm>
          <a:prstGeom prst="rect">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l-BE"/>
          </a:p>
        </p:txBody>
      </p:sp>
      <p:sp>
        <p:nvSpPr>
          <p:cNvPr id="11" name="Text Placeholder 10">
            <a:extLst>
              <a:ext uri="{FF2B5EF4-FFF2-40B4-BE49-F238E27FC236}">
                <a16:creationId xmlns:a16="http://schemas.microsoft.com/office/drawing/2014/main" id="{CF7AB43B-7180-4131-9809-3DE78D888494}"/>
              </a:ext>
            </a:extLst>
          </p:cNvPr>
          <p:cNvSpPr>
            <a:spLocks noGrp="1"/>
          </p:cNvSpPr>
          <p:nvPr>
            <p:ph type="body" sz="quarter" idx="12" hasCustomPrompt="1"/>
          </p:nvPr>
        </p:nvSpPr>
        <p:spPr>
          <a:xfrm>
            <a:off x="1010249" y="4772015"/>
            <a:ext cx="1241425" cy="1065212"/>
          </a:xfrm>
          <a:prstGeom prst="rect">
            <a:avLst/>
          </a:prstGeom>
        </p:spPr>
        <p:txBody>
          <a:bodyPr/>
          <a:lstStyle>
            <a:lvl1pPr marL="0" indent="0">
              <a:buNone/>
              <a:defRPr sz="6000" b="1">
                <a:solidFill>
                  <a:schemeClr val="bg1"/>
                </a:solidFill>
              </a:defRPr>
            </a:lvl1pPr>
          </a:lstStyle>
          <a:p>
            <a:pPr lvl="0"/>
            <a:r>
              <a:rPr lang="en-US"/>
              <a:t>#</a:t>
            </a:r>
            <a:endParaRPr lang="nl-BE"/>
          </a:p>
        </p:txBody>
      </p:sp>
      <p:sp>
        <p:nvSpPr>
          <p:cNvPr id="4" name="Text Placeholder 3">
            <a:extLst>
              <a:ext uri="{FF2B5EF4-FFF2-40B4-BE49-F238E27FC236}">
                <a16:creationId xmlns:a16="http://schemas.microsoft.com/office/drawing/2014/main" id="{F5132532-1D8C-49CB-A610-1AF5DA47D829}"/>
              </a:ext>
            </a:extLst>
          </p:cNvPr>
          <p:cNvSpPr>
            <a:spLocks noGrp="1"/>
          </p:cNvSpPr>
          <p:nvPr>
            <p:ph type="body" sz="quarter" idx="11" hasCustomPrompt="1"/>
          </p:nvPr>
        </p:nvSpPr>
        <p:spPr>
          <a:xfrm>
            <a:off x="4295999" y="3614738"/>
            <a:ext cx="3600001" cy="2119312"/>
          </a:xfrm>
          <a:prstGeom prst="rect">
            <a:avLst/>
          </a:prstGeom>
        </p:spPr>
        <p:txBody>
          <a:bodyPr anchor="b"/>
          <a:lstStyle>
            <a:lvl1pPr marL="0" indent="0">
              <a:buFontTx/>
              <a:buNone/>
              <a:defRPr sz="4000">
                <a:solidFill>
                  <a:schemeClr val="bg1"/>
                </a:solidFill>
              </a:defRPr>
            </a:lvl1pPr>
          </a:lstStyle>
          <a:p>
            <a:pPr lvl="0"/>
            <a:r>
              <a:rPr lang="en-US"/>
              <a:t>Title</a:t>
            </a:r>
            <a:endParaRPr lang="nl-BE"/>
          </a:p>
        </p:txBody>
      </p:sp>
      <p:sp>
        <p:nvSpPr>
          <p:cNvPr id="13" name="Footer Placeholder 3">
            <a:extLst>
              <a:ext uri="{FF2B5EF4-FFF2-40B4-BE49-F238E27FC236}">
                <a16:creationId xmlns:a16="http://schemas.microsoft.com/office/drawing/2014/main" id="{41B85AB0-7643-4FC7-A912-C114D12C417F}"/>
              </a:ext>
            </a:extLst>
          </p:cNvPr>
          <p:cNvSpPr>
            <a:spLocks noGrp="1"/>
          </p:cNvSpPr>
          <p:nvPr>
            <p:ph type="ftr" sz="quarter" idx="3"/>
          </p:nvPr>
        </p:nvSpPr>
        <p:spPr>
          <a:xfrm>
            <a:off x="1247459" y="6318299"/>
            <a:ext cx="4122781"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14" name="Slide Number Placeholder 5">
            <a:extLst>
              <a:ext uri="{FF2B5EF4-FFF2-40B4-BE49-F238E27FC236}">
                <a16:creationId xmlns:a16="http://schemas.microsoft.com/office/drawing/2014/main" id="{34C9969A-D2F8-48DC-84DF-C1A193A0441A}"/>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pic>
        <p:nvPicPr>
          <p:cNvPr id="8" name="Picture 7">
            <a:extLst>
              <a:ext uri="{FF2B5EF4-FFF2-40B4-BE49-F238E27FC236}">
                <a16:creationId xmlns:a16="http://schemas.microsoft.com/office/drawing/2014/main" id="{1DC18A66-981B-4E61-A33C-F1EDBE9193E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Tree>
    <p:extLst>
      <p:ext uri="{BB962C8B-B14F-4D97-AF65-F5344CB8AC3E}">
        <p14:creationId xmlns:p14="http://schemas.microsoft.com/office/powerpoint/2010/main" val="28694982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ubtitle 2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37E3E40-AF6E-474F-87D6-870C22846401}"/>
              </a:ext>
            </a:extLst>
          </p:cNvPr>
          <p:cNvSpPr/>
          <p:nvPr userDrawn="1"/>
        </p:nvSpPr>
        <p:spPr>
          <a:xfrm>
            <a:off x="570640" y="2708825"/>
            <a:ext cx="4811713" cy="3025083"/>
          </a:xfrm>
          <a:prstGeom prst="rect">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l-BE"/>
          </a:p>
        </p:txBody>
      </p:sp>
      <p:sp>
        <p:nvSpPr>
          <p:cNvPr id="9" name="Picture Placeholder 9">
            <a:extLst>
              <a:ext uri="{FF2B5EF4-FFF2-40B4-BE49-F238E27FC236}">
                <a16:creationId xmlns:a16="http://schemas.microsoft.com/office/drawing/2014/main" id="{650AB9EA-1347-4BDF-A73B-70D84030F200}"/>
              </a:ext>
            </a:extLst>
          </p:cNvPr>
          <p:cNvSpPr>
            <a:spLocks noGrp="1"/>
          </p:cNvSpPr>
          <p:nvPr>
            <p:ph type="pic" sz="quarter" idx="10"/>
          </p:nvPr>
        </p:nvSpPr>
        <p:spPr>
          <a:xfrm>
            <a:off x="4296000" y="603250"/>
            <a:ext cx="3600000" cy="5400000"/>
          </a:xfrm>
          <a:prstGeom prst="rect">
            <a:avLst/>
          </a:prstGeom>
        </p:spPr>
        <p:txBody>
          <a:bodyPr/>
          <a:lstStyle/>
          <a:p>
            <a:endParaRPr lang="nl-BE"/>
          </a:p>
        </p:txBody>
      </p:sp>
      <p:sp>
        <p:nvSpPr>
          <p:cNvPr id="10" name="Text Placeholder 10">
            <a:extLst>
              <a:ext uri="{FF2B5EF4-FFF2-40B4-BE49-F238E27FC236}">
                <a16:creationId xmlns:a16="http://schemas.microsoft.com/office/drawing/2014/main" id="{E6DA0F77-4A55-424B-BA3B-92D992551030}"/>
              </a:ext>
            </a:extLst>
          </p:cNvPr>
          <p:cNvSpPr>
            <a:spLocks noGrp="1"/>
          </p:cNvSpPr>
          <p:nvPr>
            <p:ph type="body" sz="quarter" idx="12" hasCustomPrompt="1"/>
          </p:nvPr>
        </p:nvSpPr>
        <p:spPr>
          <a:xfrm>
            <a:off x="1010249" y="4772015"/>
            <a:ext cx="1241425" cy="1065212"/>
          </a:xfrm>
          <a:prstGeom prst="rect">
            <a:avLst/>
          </a:prstGeom>
        </p:spPr>
        <p:txBody>
          <a:bodyPr/>
          <a:lstStyle>
            <a:lvl1pPr marL="0" indent="0">
              <a:buNone/>
              <a:defRPr sz="6000" b="1">
                <a:solidFill>
                  <a:schemeClr val="bg1"/>
                </a:solidFill>
              </a:defRPr>
            </a:lvl1pPr>
          </a:lstStyle>
          <a:p>
            <a:pPr lvl="0"/>
            <a:r>
              <a:rPr lang="en-US"/>
              <a:t>#</a:t>
            </a:r>
            <a:endParaRPr lang="nl-BE"/>
          </a:p>
        </p:txBody>
      </p:sp>
      <p:sp>
        <p:nvSpPr>
          <p:cNvPr id="11" name="Text Placeholder 3">
            <a:extLst>
              <a:ext uri="{FF2B5EF4-FFF2-40B4-BE49-F238E27FC236}">
                <a16:creationId xmlns:a16="http://schemas.microsoft.com/office/drawing/2014/main" id="{5B873543-FCEB-476A-829A-35CDBEE58AB9}"/>
              </a:ext>
            </a:extLst>
          </p:cNvPr>
          <p:cNvSpPr>
            <a:spLocks noGrp="1"/>
          </p:cNvSpPr>
          <p:nvPr>
            <p:ph type="body" sz="quarter" idx="11" hasCustomPrompt="1"/>
          </p:nvPr>
        </p:nvSpPr>
        <p:spPr>
          <a:xfrm>
            <a:off x="4295999" y="3614738"/>
            <a:ext cx="3600001" cy="2119312"/>
          </a:xfrm>
          <a:prstGeom prst="rect">
            <a:avLst/>
          </a:prstGeom>
        </p:spPr>
        <p:txBody>
          <a:bodyPr anchor="b"/>
          <a:lstStyle>
            <a:lvl1pPr marL="0" indent="0">
              <a:buFontTx/>
              <a:buNone/>
              <a:defRPr sz="4000">
                <a:solidFill>
                  <a:schemeClr val="bg1"/>
                </a:solidFill>
              </a:defRPr>
            </a:lvl1pPr>
          </a:lstStyle>
          <a:p>
            <a:pPr lvl="0"/>
            <a:r>
              <a:rPr lang="en-US"/>
              <a:t>Title</a:t>
            </a:r>
            <a:endParaRPr lang="nl-BE"/>
          </a:p>
        </p:txBody>
      </p:sp>
      <p:sp>
        <p:nvSpPr>
          <p:cNvPr id="13" name="Footer Placeholder 3">
            <a:extLst>
              <a:ext uri="{FF2B5EF4-FFF2-40B4-BE49-F238E27FC236}">
                <a16:creationId xmlns:a16="http://schemas.microsoft.com/office/drawing/2014/main" id="{D0775695-F823-4BFB-AE01-EA160967A557}"/>
              </a:ext>
            </a:extLst>
          </p:cNvPr>
          <p:cNvSpPr>
            <a:spLocks noGrp="1"/>
          </p:cNvSpPr>
          <p:nvPr>
            <p:ph type="ftr" sz="quarter" idx="3"/>
          </p:nvPr>
        </p:nvSpPr>
        <p:spPr>
          <a:xfrm>
            <a:off x="1247459" y="6318299"/>
            <a:ext cx="4122781"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14" name="Slide Number Placeholder 5">
            <a:extLst>
              <a:ext uri="{FF2B5EF4-FFF2-40B4-BE49-F238E27FC236}">
                <a16:creationId xmlns:a16="http://schemas.microsoft.com/office/drawing/2014/main" id="{E3DBFB80-E6DD-4F7B-B7EB-C364A6ADCCAC}"/>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pic>
        <p:nvPicPr>
          <p:cNvPr id="8" name="Picture 7">
            <a:extLst>
              <a:ext uri="{FF2B5EF4-FFF2-40B4-BE49-F238E27FC236}">
                <a16:creationId xmlns:a16="http://schemas.microsoft.com/office/drawing/2014/main" id="{36CCABF8-CD32-4026-BA7E-231052A0080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Tree>
    <p:extLst>
      <p:ext uri="{BB962C8B-B14F-4D97-AF65-F5344CB8AC3E}">
        <p14:creationId xmlns:p14="http://schemas.microsoft.com/office/powerpoint/2010/main" val="29756962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ubtitle 3 Layou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BD8FBF45-C9C6-4CD9-B23F-C745276BB366}"/>
              </a:ext>
            </a:extLst>
          </p:cNvPr>
          <p:cNvSpPr>
            <a:spLocks noGrp="1"/>
          </p:cNvSpPr>
          <p:nvPr>
            <p:ph type="pic" sz="quarter" idx="10"/>
          </p:nvPr>
        </p:nvSpPr>
        <p:spPr>
          <a:xfrm>
            <a:off x="4296000" y="603250"/>
            <a:ext cx="3600000" cy="5400000"/>
          </a:xfrm>
          <a:prstGeom prst="rect">
            <a:avLst/>
          </a:prstGeom>
        </p:spPr>
        <p:txBody>
          <a:bodyPr/>
          <a:lstStyle/>
          <a:p>
            <a:endParaRPr lang="nl-BE"/>
          </a:p>
        </p:txBody>
      </p:sp>
      <p:sp>
        <p:nvSpPr>
          <p:cNvPr id="3" name="Rectangle 2">
            <a:extLst>
              <a:ext uri="{FF2B5EF4-FFF2-40B4-BE49-F238E27FC236}">
                <a16:creationId xmlns:a16="http://schemas.microsoft.com/office/drawing/2014/main" id="{9512E118-4556-44EB-BB6A-208CD3530023}"/>
              </a:ext>
            </a:extLst>
          </p:cNvPr>
          <p:cNvSpPr/>
          <p:nvPr userDrawn="1"/>
        </p:nvSpPr>
        <p:spPr>
          <a:xfrm>
            <a:off x="600918" y="2708825"/>
            <a:ext cx="4811713" cy="3025083"/>
          </a:xfrm>
          <a:prstGeom prst="rect">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l-BE"/>
          </a:p>
        </p:txBody>
      </p:sp>
      <p:sp>
        <p:nvSpPr>
          <p:cNvPr id="11" name="Text Placeholder 10">
            <a:extLst>
              <a:ext uri="{FF2B5EF4-FFF2-40B4-BE49-F238E27FC236}">
                <a16:creationId xmlns:a16="http://schemas.microsoft.com/office/drawing/2014/main" id="{CF7AB43B-7180-4131-9809-3DE78D888494}"/>
              </a:ext>
            </a:extLst>
          </p:cNvPr>
          <p:cNvSpPr>
            <a:spLocks noGrp="1"/>
          </p:cNvSpPr>
          <p:nvPr>
            <p:ph type="body" sz="quarter" idx="12" hasCustomPrompt="1"/>
          </p:nvPr>
        </p:nvSpPr>
        <p:spPr>
          <a:xfrm>
            <a:off x="1010249" y="4772015"/>
            <a:ext cx="1241425" cy="1065212"/>
          </a:xfrm>
          <a:prstGeom prst="rect">
            <a:avLst/>
          </a:prstGeom>
        </p:spPr>
        <p:txBody>
          <a:bodyPr/>
          <a:lstStyle>
            <a:lvl1pPr marL="0" indent="0">
              <a:buNone/>
              <a:defRPr sz="6000" b="1">
                <a:solidFill>
                  <a:schemeClr val="bg1"/>
                </a:solidFill>
              </a:defRPr>
            </a:lvl1pPr>
          </a:lstStyle>
          <a:p>
            <a:pPr lvl="0"/>
            <a:r>
              <a:rPr lang="en-US"/>
              <a:t>#</a:t>
            </a:r>
            <a:endParaRPr lang="nl-BE"/>
          </a:p>
        </p:txBody>
      </p:sp>
      <p:sp>
        <p:nvSpPr>
          <p:cNvPr id="4" name="Text Placeholder 3">
            <a:extLst>
              <a:ext uri="{FF2B5EF4-FFF2-40B4-BE49-F238E27FC236}">
                <a16:creationId xmlns:a16="http://schemas.microsoft.com/office/drawing/2014/main" id="{F5132532-1D8C-49CB-A610-1AF5DA47D829}"/>
              </a:ext>
            </a:extLst>
          </p:cNvPr>
          <p:cNvSpPr>
            <a:spLocks noGrp="1"/>
          </p:cNvSpPr>
          <p:nvPr>
            <p:ph type="body" sz="quarter" idx="11" hasCustomPrompt="1"/>
          </p:nvPr>
        </p:nvSpPr>
        <p:spPr>
          <a:xfrm>
            <a:off x="4295999" y="3614738"/>
            <a:ext cx="3600001" cy="2119312"/>
          </a:xfrm>
          <a:prstGeom prst="rect">
            <a:avLst/>
          </a:prstGeom>
        </p:spPr>
        <p:txBody>
          <a:bodyPr anchor="b"/>
          <a:lstStyle>
            <a:lvl1pPr marL="0" indent="0">
              <a:buFontTx/>
              <a:buNone/>
              <a:defRPr sz="4000">
                <a:solidFill>
                  <a:schemeClr val="bg1"/>
                </a:solidFill>
              </a:defRPr>
            </a:lvl1pPr>
          </a:lstStyle>
          <a:p>
            <a:pPr lvl="0"/>
            <a:r>
              <a:rPr lang="en-US"/>
              <a:t>Title</a:t>
            </a:r>
            <a:endParaRPr lang="nl-BE"/>
          </a:p>
        </p:txBody>
      </p:sp>
      <p:sp>
        <p:nvSpPr>
          <p:cNvPr id="13" name="Footer Placeholder 3">
            <a:extLst>
              <a:ext uri="{FF2B5EF4-FFF2-40B4-BE49-F238E27FC236}">
                <a16:creationId xmlns:a16="http://schemas.microsoft.com/office/drawing/2014/main" id="{41B85AB0-7643-4FC7-A912-C114D12C417F}"/>
              </a:ext>
            </a:extLst>
          </p:cNvPr>
          <p:cNvSpPr>
            <a:spLocks noGrp="1"/>
          </p:cNvSpPr>
          <p:nvPr>
            <p:ph type="ftr" sz="quarter" idx="3"/>
          </p:nvPr>
        </p:nvSpPr>
        <p:spPr>
          <a:xfrm>
            <a:off x="1247459" y="6318299"/>
            <a:ext cx="4122781"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14" name="Slide Number Placeholder 5">
            <a:extLst>
              <a:ext uri="{FF2B5EF4-FFF2-40B4-BE49-F238E27FC236}">
                <a16:creationId xmlns:a16="http://schemas.microsoft.com/office/drawing/2014/main" id="{34C9969A-D2F8-48DC-84DF-C1A193A0441A}"/>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pic>
        <p:nvPicPr>
          <p:cNvPr id="8" name="Picture 7">
            <a:extLst>
              <a:ext uri="{FF2B5EF4-FFF2-40B4-BE49-F238E27FC236}">
                <a16:creationId xmlns:a16="http://schemas.microsoft.com/office/drawing/2014/main" id="{1DC18A66-981B-4E61-A33C-F1EDBE9193E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Tree>
    <p:extLst>
      <p:ext uri="{BB962C8B-B14F-4D97-AF65-F5344CB8AC3E}">
        <p14:creationId xmlns:p14="http://schemas.microsoft.com/office/powerpoint/2010/main" val="35576330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Subtitle 3 Layou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BD8FBF45-C9C6-4CD9-B23F-C745276BB366}"/>
              </a:ext>
            </a:extLst>
          </p:cNvPr>
          <p:cNvSpPr>
            <a:spLocks noGrp="1"/>
          </p:cNvSpPr>
          <p:nvPr>
            <p:ph type="pic" sz="quarter" idx="10"/>
          </p:nvPr>
        </p:nvSpPr>
        <p:spPr>
          <a:xfrm>
            <a:off x="4296000" y="603250"/>
            <a:ext cx="3600000" cy="5400000"/>
          </a:xfrm>
          <a:prstGeom prst="rect">
            <a:avLst/>
          </a:prstGeom>
        </p:spPr>
        <p:txBody>
          <a:bodyPr/>
          <a:lstStyle/>
          <a:p>
            <a:endParaRPr lang="nl-BE"/>
          </a:p>
        </p:txBody>
      </p:sp>
      <p:sp>
        <p:nvSpPr>
          <p:cNvPr id="3" name="Rectangle 2">
            <a:extLst>
              <a:ext uri="{FF2B5EF4-FFF2-40B4-BE49-F238E27FC236}">
                <a16:creationId xmlns:a16="http://schemas.microsoft.com/office/drawing/2014/main" id="{9512E118-4556-44EB-BB6A-208CD3530023}"/>
              </a:ext>
            </a:extLst>
          </p:cNvPr>
          <p:cNvSpPr/>
          <p:nvPr userDrawn="1"/>
        </p:nvSpPr>
        <p:spPr>
          <a:xfrm>
            <a:off x="600918" y="2708825"/>
            <a:ext cx="4811713" cy="3025083"/>
          </a:xfrm>
          <a:prstGeom prst="rect">
            <a:avLst/>
          </a:prstGeom>
          <a:solidFill>
            <a:schemeClr val="tx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l-BE"/>
          </a:p>
        </p:txBody>
      </p:sp>
      <p:sp>
        <p:nvSpPr>
          <p:cNvPr id="11" name="Text Placeholder 10">
            <a:extLst>
              <a:ext uri="{FF2B5EF4-FFF2-40B4-BE49-F238E27FC236}">
                <a16:creationId xmlns:a16="http://schemas.microsoft.com/office/drawing/2014/main" id="{CF7AB43B-7180-4131-9809-3DE78D888494}"/>
              </a:ext>
            </a:extLst>
          </p:cNvPr>
          <p:cNvSpPr>
            <a:spLocks noGrp="1"/>
          </p:cNvSpPr>
          <p:nvPr>
            <p:ph type="body" sz="quarter" idx="12" hasCustomPrompt="1"/>
          </p:nvPr>
        </p:nvSpPr>
        <p:spPr>
          <a:xfrm>
            <a:off x="1010249" y="4772015"/>
            <a:ext cx="1241425" cy="1065212"/>
          </a:xfrm>
          <a:prstGeom prst="rect">
            <a:avLst/>
          </a:prstGeom>
        </p:spPr>
        <p:txBody>
          <a:bodyPr/>
          <a:lstStyle>
            <a:lvl1pPr marL="0" indent="0">
              <a:buNone/>
              <a:defRPr sz="6000" b="1">
                <a:solidFill>
                  <a:schemeClr val="bg1"/>
                </a:solidFill>
              </a:defRPr>
            </a:lvl1pPr>
          </a:lstStyle>
          <a:p>
            <a:pPr lvl="0"/>
            <a:r>
              <a:rPr lang="en-US"/>
              <a:t>#</a:t>
            </a:r>
            <a:endParaRPr lang="nl-BE"/>
          </a:p>
        </p:txBody>
      </p:sp>
      <p:sp>
        <p:nvSpPr>
          <p:cNvPr id="4" name="Text Placeholder 3">
            <a:extLst>
              <a:ext uri="{FF2B5EF4-FFF2-40B4-BE49-F238E27FC236}">
                <a16:creationId xmlns:a16="http://schemas.microsoft.com/office/drawing/2014/main" id="{F5132532-1D8C-49CB-A610-1AF5DA47D829}"/>
              </a:ext>
            </a:extLst>
          </p:cNvPr>
          <p:cNvSpPr>
            <a:spLocks noGrp="1"/>
          </p:cNvSpPr>
          <p:nvPr>
            <p:ph type="body" sz="quarter" idx="11" hasCustomPrompt="1"/>
          </p:nvPr>
        </p:nvSpPr>
        <p:spPr>
          <a:xfrm>
            <a:off x="4295999" y="3614738"/>
            <a:ext cx="3600001" cy="2119312"/>
          </a:xfrm>
          <a:prstGeom prst="rect">
            <a:avLst/>
          </a:prstGeom>
        </p:spPr>
        <p:txBody>
          <a:bodyPr anchor="b"/>
          <a:lstStyle>
            <a:lvl1pPr marL="0" indent="0">
              <a:buFontTx/>
              <a:buNone/>
              <a:defRPr sz="4000">
                <a:solidFill>
                  <a:schemeClr val="bg1"/>
                </a:solidFill>
              </a:defRPr>
            </a:lvl1pPr>
          </a:lstStyle>
          <a:p>
            <a:pPr lvl="0"/>
            <a:r>
              <a:rPr lang="en-US"/>
              <a:t>Title</a:t>
            </a:r>
            <a:endParaRPr lang="nl-BE"/>
          </a:p>
        </p:txBody>
      </p:sp>
      <p:sp>
        <p:nvSpPr>
          <p:cNvPr id="13" name="Footer Placeholder 3">
            <a:extLst>
              <a:ext uri="{FF2B5EF4-FFF2-40B4-BE49-F238E27FC236}">
                <a16:creationId xmlns:a16="http://schemas.microsoft.com/office/drawing/2014/main" id="{41B85AB0-7643-4FC7-A912-C114D12C417F}"/>
              </a:ext>
            </a:extLst>
          </p:cNvPr>
          <p:cNvSpPr>
            <a:spLocks noGrp="1"/>
          </p:cNvSpPr>
          <p:nvPr>
            <p:ph type="ftr" sz="quarter" idx="3"/>
          </p:nvPr>
        </p:nvSpPr>
        <p:spPr>
          <a:xfrm>
            <a:off x="1247459" y="6318299"/>
            <a:ext cx="4122781"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14" name="Slide Number Placeholder 5">
            <a:extLst>
              <a:ext uri="{FF2B5EF4-FFF2-40B4-BE49-F238E27FC236}">
                <a16:creationId xmlns:a16="http://schemas.microsoft.com/office/drawing/2014/main" id="{34C9969A-D2F8-48DC-84DF-C1A193A0441A}"/>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pic>
        <p:nvPicPr>
          <p:cNvPr id="8" name="Picture 7">
            <a:extLst>
              <a:ext uri="{FF2B5EF4-FFF2-40B4-BE49-F238E27FC236}">
                <a16:creationId xmlns:a16="http://schemas.microsoft.com/office/drawing/2014/main" id="{1DC18A66-981B-4E61-A33C-F1EDBE9193E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Tree>
    <p:extLst>
      <p:ext uri="{BB962C8B-B14F-4D97-AF65-F5344CB8AC3E}">
        <p14:creationId xmlns:p14="http://schemas.microsoft.com/office/powerpoint/2010/main" val="17422737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_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6484F-538F-4382-A327-4736FE85C254}"/>
              </a:ext>
            </a:extLst>
          </p:cNvPr>
          <p:cNvSpPr>
            <a:spLocks noGrp="1"/>
          </p:cNvSpPr>
          <p:nvPr>
            <p:ph type="title"/>
          </p:nvPr>
        </p:nvSpPr>
        <p:spPr>
          <a:xfrm>
            <a:off x="831850" y="1995488"/>
            <a:ext cx="10515600" cy="2852737"/>
          </a:xfrm>
          <a:noFill/>
        </p:spPr>
        <p:txBody>
          <a:bodyPr anchor="ctr" anchorCtr="0"/>
          <a:lstStyle>
            <a:lvl1pPr>
              <a:defRPr sz="6000">
                <a:solidFill>
                  <a:schemeClr val="bg1"/>
                </a:solidFill>
              </a:defRPr>
            </a:lvl1pPr>
          </a:lstStyle>
          <a:p>
            <a:r>
              <a:rPr lang="en-US"/>
              <a:t>Click to edit Master title style</a:t>
            </a:r>
            <a:endParaRPr lang="fr-BE"/>
          </a:p>
        </p:txBody>
      </p:sp>
      <p:pic>
        <p:nvPicPr>
          <p:cNvPr id="7" name="Picture 6">
            <a:extLst>
              <a:ext uri="{FF2B5EF4-FFF2-40B4-BE49-F238E27FC236}">
                <a16:creationId xmlns:a16="http://schemas.microsoft.com/office/drawing/2014/main" id="{89164980-D89E-4F13-84E9-D626AE84993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
        <p:nvSpPr>
          <p:cNvPr id="9" name="Footer Placeholder 3">
            <a:extLst>
              <a:ext uri="{FF2B5EF4-FFF2-40B4-BE49-F238E27FC236}">
                <a16:creationId xmlns:a16="http://schemas.microsoft.com/office/drawing/2014/main" id="{96773A06-0BB2-4530-9BB9-5335C5106C0E}"/>
              </a:ext>
            </a:extLst>
          </p:cNvPr>
          <p:cNvSpPr>
            <a:spLocks noGrp="1"/>
          </p:cNvSpPr>
          <p:nvPr>
            <p:ph type="ftr" sz="quarter" idx="3"/>
          </p:nvPr>
        </p:nvSpPr>
        <p:spPr>
          <a:xfrm>
            <a:off x="1247459" y="6318299"/>
            <a:ext cx="4122781"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10" name="Slide Number Placeholder 5">
            <a:extLst>
              <a:ext uri="{FF2B5EF4-FFF2-40B4-BE49-F238E27FC236}">
                <a16:creationId xmlns:a16="http://schemas.microsoft.com/office/drawing/2014/main" id="{318266CD-6693-4180-B75C-1BE82D1D50D2}"/>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spTree>
    <p:extLst>
      <p:ext uri="{BB962C8B-B14F-4D97-AF65-F5344CB8AC3E}">
        <p14:creationId xmlns:p14="http://schemas.microsoft.com/office/powerpoint/2010/main" val="12346579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6484F-538F-4382-A327-4736FE85C254}"/>
              </a:ext>
            </a:extLst>
          </p:cNvPr>
          <p:cNvSpPr>
            <a:spLocks noGrp="1"/>
          </p:cNvSpPr>
          <p:nvPr>
            <p:ph type="title"/>
          </p:nvPr>
        </p:nvSpPr>
        <p:spPr>
          <a:xfrm>
            <a:off x="831850" y="1995488"/>
            <a:ext cx="10515600" cy="2852737"/>
          </a:xfrm>
          <a:noFill/>
        </p:spPr>
        <p:txBody>
          <a:bodyPr anchor="ctr" anchorCtr="0"/>
          <a:lstStyle>
            <a:lvl1pPr>
              <a:defRPr sz="6000"/>
            </a:lvl1pPr>
          </a:lstStyle>
          <a:p>
            <a:r>
              <a:rPr lang="en-US"/>
              <a:t>Click to edit Master title style</a:t>
            </a:r>
            <a:endParaRPr lang="fr-BE"/>
          </a:p>
        </p:txBody>
      </p:sp>
      <p:pic>
        <p:nvPicPr>
          <p:cNvPr id="7" name="Picture 6">
            <a:extLst>
              <a:ext uri="{FF2B5EF4-FFF2-40B4-BE49-F238E27FC236}">
                <a16:creationId xmlns:a16="http://schemas.microsoft.com/office/drawing/2014/main" id="{B490E56C-EDC1-4CF3-AD86-C9E51E6EE89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
        <p:nvSpPr>
          <p:cNvPr id="8" name="Footer Placeholder 3">
            <a:extLst>
              <a:ext uri="{FF2B5EF4-FFF2-40B4-BE49-F238E27FC236}">
                <a16:creationId xmlns:a16="http://schemas.microsoft.com/office/drawing/2014/main" id="{1002323A-E0C1-4AB0-A4A3-B5512578852E}"/>
              </a:ext>
            </a:extLst>
          </p:cNvPr>
          <p:cNvSpPr>
            <a:spLocks noGrp="1"/>
          </p:cNvSpPr>
          <p:nvPr>
            <p:ph type="ftr" sz="quarter" idx="3"/>
          </p:nvPr>
        </p:nvSpPr>
        <p:spPr>
          <a:xfrm>
            <a:off x="1247459" y="6318299"/>
            <a:ext cx="4122781"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9" name="Slide Number Placeholder 5">
            <a:extLst>
              <a:ext uri="{FF2B5EF4-FFF2-40B4-BE49-F238E27FC236}">
                <a16:creationId xmlns:a16="http://schemas.microsoft.com/office/drawing/2014/main" id="{47E04EFD-1649-4FD9-B08D-F8379105B7D7}"/>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spTree>
    <p:extLst>
      <p:ext uri="{BB962C8B-B14F-4D97-AF65-F5344CB8AC3E}">
        <p14:creationId xmlns:p14="http://schemas.microsoft.com/office/powerpoint/2010/main" val="25201829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6484F-538F-4382-A327-4736FE85C254}"/>
              </a:ext>
            </a:extLst>
          </p:cNvPr>
          <p:cNvSpPr>
            <a:spLocks noGrp="1"/>
          </p:cNvSpPr>
          <p:nvPr>
            <p:ph type="title"/>
          </p:nvPr>
        </p:nvSpPr>
        <p:spPr>
          <a:xfrm>
            <a:off x="831850" y="1995488"/>
            <a:ext cx="10515600" cy="2852737"/>
          </a:xfrm>
          <a:noFill/>
        </p:spPr>
        <p:txBody>
          <a:bodyPr anchor="ctr" anchorCtr="0"/>
          <a:lstStyle>
            <a:lvl1pPr>
              <a:defRPr sz="6000"/>
            </a:lvl1pPr>
          </a:lstStyle>
          <a:p>
            <a:r>
              <a:rPr lang="en-US"/>
              <a:t>Click to edit Master title style</a:t>
            </a:r>
            <a:endParaRPr lang="fr-BE"/>
          </a:p>
        </p:txBody>
      </p:sp>
      <p:pic>
        <p:nvPicPr>
          <p:cNvPr id="8" name="Picture 7">
            <a:extLst>
              <a:ext uri="{FF2B5EF4-FFF2-40B4-BE49-F238E27FC236}">
                <a16:creationId xmlns:a16="http://schemas.microsoft.com/office/drawing/2014/main" id="{7E1F0B9B-7E39-41AC-9F40-3EC968339B0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
        <p:nvSpPr>
          <p:cNvPr id="9" name="Footer Placeholder 3">
            <a:extLst>
              <a:ext uri="{FF2B5EF4-FFF2-40B4-BE49-F238E27FC236}">
                <a16:creationId xmlns:a16="http://schemas.microsoft.com/office/drawing/2014/main" id="{4F12C09E-D6C5-4DC4-8521-94456D6C4D52}"/>
              </a:ext>
            </a:extLst>
          </p:cNvPr>
          <p:cNvSpPr>
            <a:spLocks noGrp="1"/>
          </p:cNvSpPr>
          <p:nvPr>
            <p:ph type="ftr" sz="quarter" idx="3"/>
          </p:nvPr>
        </p:nvSpPr>
        <p:spPr>
          <a:xfrm>
            <a:off x="1247459" y="6318299"/>
            <a:ext cx="4122781"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10" name="Slide Number Placeholder 5">
            <a:extLst>
              <a:ext uri="{FF2B5EF4-FFF2-40B4-BE49-F238E27FC236}">
                <a16:creationId xmlns:a16="http://schemas.microsoft.com/office/drawing/2014/main" id="{BE7BA7B6-D548-4FC3-875B-16C6EB51DDAB}"/>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spTree>
    <p:extLst>
      <p:ext uri="{BB962C8B-B14F-4D97-AF65-F5344CB8AC3E}">
        <p14:creationId xmlns:p14="http://schemas.microsoft.com/office/powerpoint/2010/main" val="11016119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Section Header">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6484F-538F-4382-A327-4736FE85C254}"/>
              </a:ext>
            </a:extLst>
          </p:cNvPr>
          <p:cNvSpPr>
            <a:spLocks noGrp="1"/>
          </p:cNvSpPr>
          <p:nvPr>
            <p:ph type="title"/>
          </p:nvPr>
        </p:nvSpPr>
        <p:spPr>
          <a:xfrm>
            <a:off x="831850" y="1995488"/>
            <a:ext cx="10515600" cy="2852737"/>
          </a:xfrm>
          <a:noFill/>
        </p:spPr>
        <p:txBody>
          <a:bodyPr anchor="ctr" anchorCtr="0"/>
          <a:lstStyle>
            <a:lvl1pPr>
              <a:defRPr sz="6000"/>
            </a:lvl1pPr>
          </a:lstStyle>
          <a:p>
            <a:r>
              <a:rPr lang="en-US"/>
              <a:t>Click to edit Master title style</a:t>
            </a:r>
            <a:endParaRPr lang="fr-BE"/>
          </a:p>
        </p:txBody>
      </p:sp>
      <p:pic>
        <p:nvPicPr>
          <p:cNvPr id="8" name="Picture 7">
            <a:extLst>
              <a:ext uri="{FF2B5EF4-FFF2-40B4-BE49-F238E27FC236}">
                <a16:creationId xmlns:a16="http://schemas.microsoft.com/office/drawing/2014/main" id="{7E1F0B9B-7E39-41AC-9F40-3EC968339B0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4"/>
          </a:xfrm>
          <a:prstGeom prst="rect">
            <a:avLst/>
          </a:prstGeom>
        </p:spPr>
      </p:pic>
      <p:sp>
        <p:nvSpPr>
          <p:cNvPr id="9" name="Footer Placeholder 3">
            <a:extLst>
              <a:ext uri="{FF2B5EF4-FFF2-40B4-BE49-F238E27FC236}">
                <a16:creationId xmlns:a16="http://schemas.microsoft.com/office/drawing/2014/main" id="{4F12C09E-D6C5-4DC4-8521-94456D6C4D52}"/>
              </a:ext>
            </a:extLst>
          </p:cNvPr>
          <p:cNvSpPr>
            <a:spLocks noGrp="1"/>
          </p:cNvSpPr>
          <p:nvPr>
            <p:ph type="ftr" sz="quarter" idx="3"/>
          </p:nvPr>
        </p:nvSpPr>
        <p:spPr>
          <a:xfrm>
            <a:off x="1247459" y="6318299"/>
            <a:ext cx="4122781" cy="365125"/>
          </a:xfrm>
          <a:prstGeom prst="rect">
            <a:avLst/>
          </a:prstGeom>
        </p:spPr>
        <p:txBody>
          <a:bodyPr/>
          <a:lstStyle>
            <a:lvl1pPr>
              <a:defRPr sz="1050">
                <a:solidFill>
                  <a:schemeClr val="bg1"/>
                </a:solidFill>
              </a:defRPr>
            </a:lvl1pPr>
          </a:lstStyle>
          <a:p>
            <a:r>
              <a:rPr lang="nl-NL"/>
              <a:t>Symposium Jonger dan je denkt - 22 november 2025</a:t>
            </a:r>
            <a:endParaRPr lang="nl-BE"/>
          </a:p>
        </p:txBody>
      </p:sp>
      <p:sp>
        <p:nvSpPr>
          <p:cNvPr id="10" name="Slide Number Placeholder 5">
            <a:extLst>
              <a:ext uri="{FF2B5EF4-FFF2-40B4-BE49-F238E27FC236}">
                <a16:creationId xmlns:a16="http://schemas.microsoft.com/office/drawing/2014/main" id="{BE7BA7B6-D548-4FC3-875B-16C6EB51DDAB}"/>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bg1"/>
                </a:solidFill>
              </a:rPr>
              <a:pPr/>
              <a:t>‹#›</a:t>
            </a:fld>
            <a:r>
              <a:rPr lang="nl-BE" sz="1000">
                <a:solidFill>
                  <a:schemeClr val="bg1"/>
                </a:solidFill>
              </a:rPr>
              <a:t>   |</a:t>
            </a:r>
          </a:p>
        </p:txBody>
      </p:sp>
    </p:spTree>
    <p:extLst>
      <p:ext uri="{BB962C8B-B14F-4D97-AF65-F5344CB8AC3E}">
        <p14:creationId xmlns:p14="http://schemas.microsoft.com/office/powerpoint/2010/main" val="36543377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 Graphs Layout">
    <p:spTree>
      <p:nvGrpSpPr>
        <p:cNvPr id="1" name=""/>
        <p:cNvGrpSpPr/>
        <p:nvPr/>
      </p:nvGrpSpPr>
      <p:grpSpPr>
        <a:xfrm>
          <a:off x="0" y="0"/>
          <a:ext cx="0" cy="0"/>
          <a:chOff x="0" y="0"/>
          <a:chExt cx="0" cy="0"/>
        </a:xfrm>
      </p:grpSpPr>
      <p:sp>
        <p:nvSpPr>
          <p:cNvPr id="9" name="Text Placeholder 16">
            <a:extLst>
              <a:ext uri="{FF2B5EF4-FFF2-40B4-BE49-F238E27FC236}">
                <a16:creationId xmlns:a16="http://schemas.microsoft.com/office/drawing/2014/main" id="{A2D15C1C-C09A-44FC-B9EE-4586B596E828}"/>
              </a:ext>
            </a:extLst>
          </p:cNvPr>
          <p:cNvSpPr>
            <a:spLocks noGrp="1"/>
          </p:cNvSpPr>
          <p:nvPr>
            <p:ph type="body" sz="quarter" idx="11" hasCustomPrompt="1"/>
          </p:nvPr>
        </p:nvSpPr>
        <p:spPr>
          <a:xfrm>
            <a:off x="739974" y="528638"/>
            <a:ext cx="10480976" cy="804862"/>
          </a:xfrm>
          <a:prstGeom prst="rect">
            <a:avLst/>
          </a:prstGeom>
        </p:spPr>
        <p:txBody>
          <a:bodyPr/>
          <a:lstStyle>
            <a:lvl1pPr marL="0" indent="0">
              <a:buNone/>
              <a:defRPr sz="4400"/>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11" name="Footer Placeholder 3">
            <a:extLst>
              <a:ext uri="{FF2B5EF4-FFF2-40B4-BE49-F238E27FC236}">
                <a16:creationId xmlns:a16="http://schemas.microsoft.com/office/drawing/2014/main" id="{575A025B-CFFA-4711-91C9-CD36EEB9BFF6}"/>
              </a:ext>
            </a:extLst>
          </p:cNvPr>
          <p:cNvSpPr>
            <a:spLocks noGrp="1"/>
          </p:cNvSpPr>
          <p:nvPr>
            <p:ph type="ftr" sz="quarter" idx="3"/>
          </p:nvPr>
        </p:nvSpPr>
        <p:spPr>
          <a:xfrm>
            <a:off x="1247459" y="6318299"/>
            <a:ext cx="4122781"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12" name="Slide Number Placeholder 5">
            <a:extLst>
              <a:ext uri="{FF2B5EF4-FFF2-40B4-BE49-F238E27FC236}">
                <a16:creationId xmlns:a16="http://schemas.microsoft.com/office/drawing/2014/main" id="{1B2FCC96-AF7B-4175-B87C-F2D28EA013B9}"/>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sp>
        <p:nvSpPr>
          <p:cNvPr id="13" name="Chart Placeholder 11">
            <a:extLst>
              <a:ext uri="{FF2B5EF4-FFF2-40B4-BE49-F238E27FC236}">
                <a16:creationId xmlns:a16="http://schemas.microsoft.com/office/drawing/2014/main" id="{94F3D151-6EC7-4396-8304-F9F88975688C}"/>
              </a:ext>
            </a:extLst>
          </p:cNvPr>
          <p:cNvSpPr>
            <a:spLocks noGrp="1"/>
          </p:cNvSpPr>
          <p:nvPr>
            <p:ph type="chart" sz="quarter" idx="12"/>
          </p:nvPr>
        </p:nvSpPr>
        <p:spPr>
          <a:xfrm>
            <a:off x="739974" y="2040467"/>
            <a:ext cx="4764594" cy="3271308"/>
          </a:xfrm>
          <a:prstGeom prst="rect">
            <a:avLst/>
          </a:prstGeom>
        </p:spPr>
        <p:txBody>
          <a:bodyPr/>
          <a:lstStyle>
            <a:lvl1pPr marL="0" indent="0">
              <a:buNone/>
              <a:defRPr/>
            </a:lvl1pPr>
          </a:lstStyle>
          <a:p>
            <a:endParaRPr lang="nl-BE"/>
          </a:p>
        </p:txBody>
      </p:sp>
      <p:sp>
        <p:nvSpPr>
          <p:cNvPr id="14" name="Chart Placeholder 11">
            <a:extLst>
              <a:ext uri="{FF2B5EF4-FFF2-40B4-BE49-F238E27FC236}">
                <a16:creationId xmlns:a16="http://schemas.microsoft.com/office/drawing/2014/main" id="{15457BEE-BDA9-44DD-9FB2-F110E032CAA8}"/>
              </a:ext>
            </a:extLst>
          </p:cNvPr>
          <p:cNvSpPr>
            <a:spLocks noGrp="1"/>
          </p:cNvSpPr>
          <p:nvPr>
            <p:ph type="chart" sz="quarter" idx="13"/>
          </p:nvPr>
        </p:nvSpPr>
        <p:spPr>
          <a:xfrm>
            <a:off x="6480698" y="2040186"/>
            <a:ext cx="4764594" cy="3271308"/>
          </a:xfrm>
          <a:prstGeom prst="rect">
            <a:avLst/>
          </a:prstGeom>
        </p:spPr>
        <p:txBody>
          <a:bodyPr/>
          <a:lstStyle>
            <a:lvl1pPr marL="0" indent="0">
              <a:buNone/>
              <a:defRPr/>
            </a:lvl1pPr>
          </a:lstStyle>
          <a:p>
            <a:endParaRPr lang="nl-BE"/>
          </a:p>
        </p:txBody>
      </p:sp>
      <p:pic>
        <p:nvPicPr>
          <p:cNvPr id="7" name="Picture 6">
            <a:extLst>
              <a:ext uri="{FF2B5EF4-FFF2-40B4-BE49-F238E27FC236}">
                <a16:creationId xmlns:a16="http://schemas.microsoft.com/office/drawing/2014/main" id="{057CDAC6-4D8A-4E97-A8DE-439A66F3DFA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Tree>
    <p:extLst>
      <p:ext uri="{BB962C8B-B14F-4D97-AF65-F5344CB8AC3E}">
        <p14:creationId xmlns:p14="http://schemas.microsoft.com/office/powerpoint/2010/main" val="42328630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hoto + Text Layout">
    <p:spTree>
      <p:nvGrpSpPr>
        <p:cNvPr id="1" name=""/>
        <p:cNvGrpSpPr/>
        <p:nvPr/>
      </p:nvGrpSpPr>
      <p:grpSpPr>
        <a:xfrm>
          <a:off x="0" y="0"/>
          <a:ext cx="0" cy="0"/>
          <a:chOff x="0" y="0"/>
          <a:chExt cx="0" cy="0"/>
        </a:xfrm>
      </p:grpSpPr>
      <p:sp>
        <p:nvSpPr>
          <p:cNvPr id="7" name="Picture Placeholder 9">
            <a:extLst>
              <a:ext uri="{FF2B5EF4-FFF2-40B4-BE49-F238E27FC236}">
                <a16:creationId xmlns:a16="http://schemas.microsoft.com/office/drawing/2014/main" id="{41CF4B29-04E0-4A47-8723-AF7BDA0BC4FD}"/>
              </a:ext>
            </a:extLst>
          </p:cNvPr>
          <p:cNvSpPr>
            <a:spLocks noGrp="1"/>
          </p:cNvSpPr>
          <p:nvPr>
            <p:ph type="pic" sz="quarter" idx="10"/>
          </p:nvPr>
        </p:nvSpPr>
        <p:spPr>
          <a:xfrm>
            <a:off x="570639" y="645757"/>
            <a:ext cx="3600000" cy="5400000"/>
          </a:xfrm>
          <a:prstGeom prst="rect">
            <a:avLst/>
          </a:prstGeom>
        </p:spPr>
        <p:txBody>
          <a:bodyPr/>
          <a:lstStyle/>
          <a:p>
            <a:endParaRPr lang="nl-BE"/>
          </a:p>
        </p:txBody>
      </p:sp>
      <p:sp>
        <p:nvSpPr>
          <p:cNvPr id="9" name="Footer Placeholder 3">
            <a:extLst>
              <a:ext uri="{FF2B5EF4-FFF2-40B4-BE49-F238E27FC236}">
                <a16:creationId xmlns:a16="http://schemas.microsoft.com/office/drawing/2014/main" id="{E9514EDE-69C8-4D42-BBB9-A041F2E118F6}"/>
              </a:ext>
            </a:extLst>
          </p:cNvPr>
          <p:cNvSpPr>
            <a:spLocks noGrp="1"/>
          </p:cNvSpPr>
          <p:nvPr>
            <p:ph type="ftr" sz="quarter" idx="3"/>
          </p:nvPr>
        </p:nvSpPr>
        <p:spPr>
          <a:xfrm>
            <a:off x="1247459" y="6318299"/>
            <a:ext cx="4122781"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10" name="Slide Number Placeholder 5">
            <a:extLst>
              <a:ext uri="{FF2B5EF4-FFF2-40B4-BE49-F238E27FC236}">
                <a16:creationId xmlns:a16="http://schemas.microsoft.com/office/drawing/2014/main" id="{3675572D-6962-4443-B46A-62386EEBDAFE}"/>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sp>
        <p:nvSpPr>
          <p:cNvPr id="13" name="Text Placeholder 6">
            <a:extLst>
              <a:ext uri="{FF2B5EF4-FFF2-40B4-BE49-F238E27FC236}">
                <a16:creationId xmlns:a16="http://schemas.microsoft.com/office/drawing/2014/main" id="{8123350F-4AFC-4CA8-A284-61A409BFFE78}"/>
              </a:ext>
            </a:extLst>
          </p:cNvPr>
          <p:cNvSpPr>
            <a:spLocks noGrp="1"/>
          </p:cNvSpPr>
          <p:nvPr>
            <p:ph type="body" sz="quarter" idx="12" hasCustomPrompt="1"/>
          </p:nvPr>
        </p:nvSpPr>
        <p:spPr>
          <a:xfrm>
            <a:off x="4969394" y="1410678"/>
            <a:ext cx="6103938" cy="527123"/>
          </a:xfrm>
          <a:prstGeom prst="rect">
            <a:avLst/>
          </a:prstGeom>
        </p:spPr>
        <p:txBody>
          <a:bodyPr/>
          <a:lstStyle>
            <a:lvl1pPr marL="0" indent="0">
              <a:buClr>
                <a:schemeClr val="accent5"/>
              </a:buClr>
              <a:buFont typeface="Verdana" panose="020B0604030504040204" pitchFamily="34" charset="0"/>
              <a:buNone/>
              <a:defRPr sz="3200" b="1">
                <a:latin typeface="+mn-lt"/>
              </a:defRPr>
            </a:lvl1pPr>
            <a:lvl2pPr marL="457200" indent="0">
              <a:buClr>
                <a:schemeClr val="accent5"/>
              </a:buClr>
              <a:buFont typeface="Verdana" panose="020B0604030504040204" pitchFamily="34" charset="0"/>
              <a:buNone/>
              <a:defRPr sz="2000"/>
            </a:lvl2pPr>
            <a:lvl3pPr marL="914400" indent="0">
              <a:buClr>
                <a:schemeClr val="accent5"/>
              </a:buClr>
              <a:buFont typeface="Verdana" panose="020B0604030504040204" pitchFamily="34" charset="0"/>
              <a:buNone/>
              <a:defRPr sz="1800"/>
            </a:lvl3pPr>
            <a:lvl4pPr marL="1371600" indent="0">
              <a:buClr>
                <a:schemeClr val="accent5"/>
              </a:buClr>
              <a:buFont typeface="Verdana" panose="020B0604030504040204" pitchFamily="34" charset="0"/>
              <a:buNone/>
              <a:defRPr sz="1600"/>
            </a:lvl4pPr>
            <a:lvl5pPr marL="1828800" indent="0">
              <a:buClr>
                <a:schemeClr val="accent5"/>
              </a:buClr>
              <a:buFont typeface="Verdana" panose="020B0604030504040204" pitchFamily="34" charset="0"/>
              <a:buNone/>
              <a:defRPr sz="1600"/>
            </a:lvl5pPr>
          </a:lstStyle>
          <a:p>
            <a:pPr lvl="0"/>
            <a:r>
              <a:rPr lang="en-US"/>
              <a:t>Title</a:t>
            </a:r>
          </a:p>
        </p:txBody>
      </p:sp>
      <p:sp>
        <p:nvSpPr>
          <p:cNvPr id="14" name="Text Placeholder 6">
            <a:extLst>
              <a:ext uri="{FF2B5EF4-FFF2-40B4-BE49-F238E27FC236}">
                <a16:creationId xmlns:a16="http://schemas.microsoft.com/office/drawing/2014/main" id="{6191556A-D63E-47E0-9CD5-EA9BEFA0A8C2}"/>
              </a:ext>
            </a:extLst>
          </p:cNvPr>
          <p:cNvSpPr>
            <a:spLocks noGrp="1"/>
          </p:cNvSpPr>
          <p:nvPr>
            <p:ph type="body" sz="quarter" idx="13" hasCustomPrompt="1"/>
          </p:nvPr>
        </p:nvSpPr>
        <p:spPr>
          <a:xfrm>
            <a:off x="4969394" y="1968805"/>
            <a:ext cx="6103938" cy="4076952"/>
          </a:xfrm>
          <a:prstGeom prst="rect">
            <a:avLst/>
          </a:prstGeom>
        </p:spPr>
        <p:txBody>
          <a:bodyPr/>
          <a:lstStyle>
            <a:lvl1pPr marL="342900" indent="-342900">
              <a:buClr>
                <a:schemeClr val="accent1"/>
              </a:buClr>
              <a:buFont typeface="Calibri" panose="020F0502020204030204" pitchFamily="34" charset="0"/>
              <a:buChar char="—"/>
              <a:defRPr sz="2400" b="0">
                <a:latin typeface="+mn-lt"/>
              </a:defRPr>
            </a:lvl1pPr>
            <a:lvl2pPr marL="800100" indent="-342900">
              <a:buClr>
                <a:schemeClr val="accent1"/>
              </a:buClr>
              <a:buFont typeface="Wingdings" panose="05000000000000000000" pitchFamily="2" charset="2"/>
              <a:buChar char="§"/>
              <a:defRPr sz="2000"/>
            </a:lvl2pPr>
            <a:lvl3pPr marL="1200150" indent="-285750">
              <a:buClr>
                <a:schemeClr val="accent1"/>
              </a:buClr>
              <a:buFont typeface="Wingdings" panose="05000000000000000000" pitchFamily="2" charset="2"/>
              <a:buChar char="§"/>
              <a:defRPr sz="1800"/>
            </a:lvl3pPr>
            <a:lvl4pPr marL="1657350" indent="-285750">
              <a:buClr>
                <a:schemeClr val="accent1"/>
              </a:buClr>
              <a:buFont typeface="Wingdings" panose="05000000000000000000" pitchFamily="2" charset="2"/>
              <a:buChar char="§"/>
              <a:defRPr sz="1600"/>
            </a:lvl4pPr>
            <a:lvl5pPr marL="2114550" indent="-285750">
              <a:buClr>
                <a:schemeClr val="accent1"/>
              </a:buClr>
              <a:buFont typeface="Wingdings" panose="05000000000000000000" pitchFamily="2" charset="2"/>
              <a:buChar cha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2"/>
            <a:endParaRPr lang="nl-BE"/>
          </a:p>
        </p:txBody>
      </p:sp>
      <p:pic>
        <p:nvPicPr>
          <p:cNvPr id="8" name="Picture 7">
            <a:extLst>
              <a:ext uri="{FF2B5EF4-FFF2-40B4-BE49-F238E27FC236}">
                <a16:creationId xmlns:a16="http://schemas.microsoft.com/office/drawing/2014/main" id="{D7E5F45F-F7F5-4959-843D-66311C0FBFD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Tree>
    <p:extLst>
      <p:ext uri="{BB962C8B-B14F-4D97-AF65-F5344CB8AC3E}">
        <p14:creationId xmlns:p14="http://schemas.microsoft.com/office/powerpoint/2010/main" val="9180747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 Photo Layout">
    <p:spTree>
      <p:nvGrpSpPr>
        <p:cNvPr id="1" name=""/>
        <p:cNvGrpSpPr/>
        <p:nvPr/>
      </p:nvGrpSpPr>
      <p:grpSpPr>
        <a:xfrm>
          <a:off x="0" y="0"/>
          <a:ext cx="0" cy="0"/>
          <a:chOff x="0" y="0"/>
          <a:chExt cx="0" cy="0"/>
        </a:xfrm>
      </p:grpSpPr>
      <p:sp>
        <p:nvSpPr>
          <p:cNvPr id="7" name="Picture Placeholder 9">
            <a:extLst>
              <a:ext uri="{FF2B5EF4-FFF2-40B4-BE49-F238E27FC236}">
                <a16:creationId xmlns:a16="http://schemas.microsoft.com/office/drawing/2014/main" id="{41CF4B29-04E0-4A47-8723-AF7BDA0BC4FD}"/>
              </a:ext>
            </a:extLst>
          </p:cNvPr>
          <p:cNvSpPr>
            <a:spLocks noGrp="1"/>
          </p:cNvSpPr>
          <p:nvPr>
            <p:ph type="pic" sz="quarter" idx="10"/>
          </p:nvPr>
        </p:nvSpPr>
        <p:spPr>
          <a:xfrm>
            <a:off x="7473332" y="645757"/>
            <a:ext cx="3600000" cy="5400000"/>
          </a:xfrm>
          <a:prstGeom prst="rect">
            <a:avLst/>
          </a:prstGeom>
        </p:spPr>
        <p:txBody>
          <a:bodyPr/>
          <a:lstStyle/>
          <a:p>
            <a:endParaRPr lang="nl-BE"/>
          </a:p>
        </p:txBody>
      </p:sp>
      <p:sp>
        <p:nvSpPr>
          <p:cNvPr id="9" name="Footer Placeholder 3">
            <a:extLst>
              <a:ext uri="{FF2B5EF4-FFF2-40B4-BE49-F238E27FC236}">
                <a16:creationId xmlns:a16="http://schemas.microsoft.com/office/drawing/2014/main" id="{E9514EDE-69C8-4D42-BBB9-A041F2E118F6}"/>
              </a:ext>
            </a:extLst>
          </p:cNvPr>
          <p:cNvSpPr>
            <a:spLocks noGrp="1"/>
          </p:cNvSpPr>
          <p:nvPr>
            <p:ph type="ftr" sz="quarter" idx="3"/>
          </p:nvPr>
        </p:nvSpPr>
        <p:spPr>
          <a:xfrm>
            <a:off x="1247459" y="6318299"/>
            <a:ext cx="4122781"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10" name="Slide Number Placeholder 5">
            <a:extLst>
              <a:ext uri="{FF2B5EF4-FFF2-40B4-BE49-F238E27FC236}">
                <a16:creationId xmlns:a16="http://schemas.microsoft.com/office/drawing/2014/main" id="{3675572D-6962-4443-B46A-62386EEBDAFE}"/>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sp>
        <p:nvSpPr>
          <p:cNvPr id="13" name="Text Placeholder 6">
            <a:extLst>
              <a:ext uri="{FF2B5EF4-FFF2-40B4-BE49-F238E27FC236}">
                <a16:creationId xmlns:a16="http://schemas.microsoft.com/office/drawing/2014/main" id="{8123350F-4AFC-4CA8-A284-61A409BFFE78}"/>
              </a:ext>
            </a:extLst>
          </p:cNvPr>
          <p:cNvSpPr>
            <a:spLocks noGrp="1"/>
          </p:cNvSpPr>
          <p:nvPr>
            <p:ph type="body" sz="quarter" idx="12" hasCustomPrompt="1"/>
          </p:nvPr>
        </p:nvSpPr>
        <p:spPr>
          <a:xfrm>
            <a:off x="570639" y="1410678"/>
            <a:ext cx="6103938" cy="527123"/>
          </a:xfrm>
          <a:prstGeom prst="rect">
            <a:avLst/>
          </a:prstGeom>
        </p:spPr>
        <p:txBody>
          <a:bodyPr/>
          <a:lstStyle>
            <a:lvl1pPr marL="0" indent="0">
              <a:buClr>
                <a:schemeClr val="accent5"/>
              </a:buClr>
              <a:buFont typeface="Verdana" panose="020B0604030504040204" pitchFamily="34" charset="0"/>
              <a:buNone/>
              <a:defRPr sz="3200" b="1">
                <a:latin typeface="+mn-lt"/>
              </a:defRPr>
            </a:lvl1pPr>
            <a:lvl2pPr marL="457200" indent="0">
              <a:buClr>
                <a:schemeClr val="accent5"/>
              </a:buClr>
              <a:buFont typeface="Verdana" panose="020B0604030504040204" pitchFamily="34" charset="0"/>
              <a:buNone/>
              <a:defRPr sz="2000"/>
            </a:lvl2pPr>
            <a:lvl3pPr marL="914400" indent="0">
              <a:buClr>
                <a:schemeClr val="accent5"/>
              </a:buClr>
              <a:buFont typeface="Verdana" panose="020B0604030504040204" pitchFamily="34" charset="0"/>
              <a:buNone/>
              <a:defRPr sz="1800"/>
            </a:lvl3pPr>
            <a:lvl4pPr marL="1371600" indent="0">
              <a:buClr>
                <a:schemeClr val="accent5"/>
              </a:buClr>
              <a:buFont typeface="Verdana" panose="020B0604030504040204" pitchFamily="34" charset="0"/>
              <a:buNone/>
              <a:defRPr sz="1600"/>
            </a:lvl4pPr>
            <a:lvl5pPr marL="1828800" indent="0">
              <a:buClr>
                <a:schemeClr val="accent5"/>
              </a:buClr>
              <a:buFont typeface="Verdana" panose="020B0604030504040204" pitchFamily="34" charset="0"/>
              <a:buNone/>
              <a:defRPr sz="1600"/>
            </a:lvl5pPr>
          </a:lstStyle>
          <a:p>
            <a:pPr lvl="0"/>
            <a:r>
              <a:rPr lang="en-US"/>
              <a:t>Title</a:t>
            </a:r>
          </a:p>
        </p:txBody>
      </p:sp>
      <p:sp>
        <p:nvSpPr>
          <p:cNvPr id="14" name="Text Placeholder 6">
            <a:extLst>
              <a:ext uri="{FF2B5EF4-FFF2-40B4-BE49-F238E27FC236}">
                <a16:creationId xmlns:a16="http://schemas.microsoft.com/office/drawing/2014/main" id="{6191556A-D63E-47E0-9CD5-EA9BEFA0A8C2}"/>
              </a:ext>
            </a:extLst>
          </p:cNvPr>
          <p:cNvSpPr>
            <a:spLocks noGrp="1"/>
          </p:cNvSpPr>
          <p:nvPr>
            <p:ph type="body" sz="quarter" idx="13" hasCustomPrompt="1"/>
          </p:nvPr>
        </p:nvSpPr>
        <p:spPr>
          <a:xfrm>
            <a:off x="570639" y="1968805"/>
            <a:ext cx="6103938" cy="4076952"/>
          </a:xfrm>
          <a:prstGeom prst="rect">
            <a:avLst/>
          </a:prstGeom>
        </p:spPr>
        <p:txBody>
          <a:bodyPr/>
          <a:lstStyle>
            <a:lvl1pPr marL="342900" indent="-342900">
              <a:buClr>
                <a:schemeClr val="accent1"/>
              </a:buClr>
              <a:buFont typeface="Calibri" panose="020F0502020204030204" pitchFamily="34" charset="0"/>
              <a:buChar char="—"/>
              <a:defRPr sz="2400" b="0">
                <a:latin typeface="+mn-lt"/>
              </a:defRPr>
            </a:lvl1pPr>
            <a:lvl2pPr marL="800100" indent="-342900">
              <a:buClr>
                <a:schemeClr val="accent1"/>
              </a:buClr>
              <a:buFont typeface="Wingdings" panose="05000000000000000000" pitchFamily="2" charset="2"/>
              <a:buChar char="§"/>
              <a:defRPr sz="2000"/>
            </a:lvl2pPr>
            <a:lvl3pPr marL="1200150" indent="-285750">
              <a:buClr>
                <a:schemeClr val="accent1"/>
              </a:buClr>
              <a:buFont typeface="Wingdings" panose="05000000000000000000" pitchFamily="2" charset="2"/>
              <a:buChar char="§"/>
              <a:defRPr sz="1800"/>
            </a:lvl3pPr>
            <a:lvl4pPr marL="1657350" indent="-285750">
              <a:buClr>
                <a:schemeClr val="accent1"/>
              </a:buClr>
              <a:buFont typeface="Wingdings" panose="05000000000000000000" pitchFamily="2" charset="2"/>
              <a:buChar char="§"/>
              <a:defRPr sz="1600"/>
            </a:lvl4pPr>
            <a:lvl5pPr marL="2114550" indent="-285750">
              <a:buClr>
                <a:schemeClr val="accent1"/>
              </a:buClr>
              <a:buFont typeface="Wingdings" panose="05000000000000000000" pitchFamily="2" charset="2"/>
              <a:buChar cha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a:p>
        </p:txBody>
      </p:sp>
      <p:pic>
        <p:nvPicPr>
          <p:cNvPr id="8" name="Picture 7">
            <a:extLst>
              <a:ext uri="{FF2B5EF4-FFF2-40B4-BE49-F238E27FC236}">
                <a16:creationId xmlns:a16="http://schemas.microsoft.com/office/drawing/2014/main" id="{D7E5F45F-F7F5-4959-843D-66311C0FBFD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Tree>
    <p:extLst>
      <p:ext uri="{BB962C8B-B14F-4D97-AF65-F5344CB8AC3E}">
        <p14:creationId xmlns:p14="http://schemas.microsoft.com/office/powerpoint/2010/main" val="39836597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1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2271C-61A1-4090-AE3D-FE2D9774E4F2}"/>
              </a:ext>
            </a:extLst>
          </p:cNvPr>
          <p:cNvSpPr/>
          <p:nvPr userDrawn="1"/>
        </p:nvSpPr>
        <p:spPr>
          <a:xfrm>
            <a:off x="2" y="4461996"/>
            <a:ext cx="388188" cy="2396003"/>
          </a:xfrm>
          <a:prstGeom prst="rect">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l-BE"/>
          </a:p>
        </p:txBody>
      </p:sp>
      <p:sp>
        <p:nvSpPr>
          <p:cNvPr id="5" name="Rectangle 4">
            <a:extLst>
              <a:ext uri="{FF2B5EF4-FFF2-40B4-BE49-F238E27FC236}">
                <a16:creationId xmlns:a16="http://schemas.microsoft.com/office/drawing/2014/main" id="{25F2E66A-D4DC-4BD6-ABE4-E834140A44E8}"/>
              </a:ext>
            </a:extLst>
          </p:cNvPr>
          <p:cNvSpPr/>
          <p:nvPr userDrawn="1"/>
        </p:nvSpPr>
        <p:spPr>
          <a:xfrm>
            <a:off x="11335109" y="0"/>
            <a:ext cx="856891" cy="4461997"/>
          </a:xfrm>
          <a:prstGeom prst="rect">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l-BE">
              <a:solidFill>
                <a:schemeClr val="accent1"/>
              </a:solidFill>
            </a:endParaRPr>
          </a:p>
        </p:txBody>
      </p:sp>
      <p:sp>
        <p:nvSpPr>
          <p:cNvPr id="10" name="Text Placeholder 16">
            <a:extLst>
              <a:ext uri="{FF2B5EF4-FFF2-40B4-BE49-F238E27FC236}">
                <a16:creationId xmlns:a16="http://schemas.microsoft.com/office/drawing/2014/main" id="{896699B0-5032-485A-83BC-0FDBB1D777C0}"/>
              </a:ext>
            </a:extLst>
          </p:cNvPr>
          <p:cNvSpPr>
            <a:spLocks noGrp="1"/>
          </p:cNvSpPr>
          <p:nvPr>
            <p:ph type="body" sz="quarter" idx="11" hasCustomPrompt="1"/>
          </p:nvPr>
        </p:nvSpPr>
        <p:spPr>
          <a:xfrm>
            <a:off x="739974" y="528638"/>
            <a:ext cx="10480976" cy="804862"/>
          </a:xfrm>
          <a:prstGeom prst="rect">
            <a:avLst/>
          </a:prstGeom>
        </p:spPr>
        <p:txBody>
          <a:bodyPr/>
          <a:lstStyle>
            <a:lvl1pPr marL="0" indent="0">
              <a:buNone/>
              <a:defRPr sz="4400"/>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12" name="Footer Placeholder 3">
            <a:extLst>
              <a:ext uri="{FF2B5EF4-FFF2-40B4-BE49-F238E27FC236}">
                <a16:creationId xmlns:a16="http://schemas.microsoft.com/office/drawing/2014/main" id="{C7A663C1-4BA6-4FC4-A7BA-126E3F78BA48}"/>
              </a:ext>
            </a:extLst>
          </p:cNvPr>
          <p:cNvSpPr>
            <a:spLocks noGrp="1"/>
          </p:cNvSpPr>
          <p:nvPr>
            <p:ph type="ftr" sz="quarter" idx="3"/>
          </p:nvPr>
        </p:nvSpPr>
        <p:spPr>
          <a:xfrm>
            <a:off x="1247459" y="6318299"/>
            <a:ext cx="4122781"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13" name="Slide Number Placeholder 5">
            <a:extLst>
              <a:ext uri="{FF2B5EF4-FFF2-40B4-BE49-F238E27FC236}">
                <a16:creationId xmlns:a16="http://schemas.microsoft.com/office/drawing/2014/main" id="{BCB3E8E5-7D0D-46BD-B58C-3A0E0D0B4ECD}"/>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pic>
        <p:nvPicPr>
          <p:cNvPr id="8" name="Picture 7">
            <a:extLst>
              <a:ext uri="{FF2B5EF4-FFF2-40B4-BE49-F238E27FC236}">
                <a16:creationId xmlns:a16="http://schemas.microsoft.com/office/drawing/2014/main" id="{B24CD00D-9644-49A1-8A00-BECAC0FB975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
        <p:nvSpPr>
          <p:cNvPr id="9" name="Text Placeholder 6">
            <a:extLst>
              <a:ext uri="{FF2B5EF4-FFF2-40B4-BE49-F238E27FC236}">
                <a16:creationId xmlns:a16="http://schemas.microsoft.com/office/drawing/2014/main" id="{F9A93716-6601-4B99-93C2-D34EC1888B9C}"/>
              </a:ext>
            </a:extLst>
          </p:cNvPr>
          <p:cNvSpPr>
            <a:spLocks noGrp="1"/>
          </p:cNvSpPr>
          <p:nvPr>
            <p:ph type="body" sz="quarter" idx="12" hasCustomPrompt="1"/>
          </p:nvPr>
        </p:nvSpPr>
        <p:spPr>
          <a:xfrm>
            <a:off x="739975" y="1985963"/>
            <a:ext cx="10344968" cy="4191000"/>
          </a:xfrm>
          <a:prstGeom prst="rect">
            <a:avLst/>
          </a:prstGeom>
        </p:spPr>
        <p:txBody>
          <a:bodyPr/>
          <a:lstStyle>
            <a:lvl1pPr marL="228600" indent="-228600">
              <a:buClr>
                <a:schemeClr val="accent1"/>
              </a:buClr>
              <a:buFont typeface="Calibri" panose="020F0502020204030204" pitchFamily="34" charset="0"/>
              <a:buChar char="—"/>
              <a:defRPr sz="2400"/>
            </a:lvl1pPr>
            <a:lvl2pPr marL="800100" indent="-342900">
              <a:buClr>
                <a:schemeClr val="accent1"/>
              </a:buClr>
              <a:buFont typeface="Wingdings" panose="05000000000000000000" pitchFamily="2" charset="2"/>
              <a:buChar char="§"/>
              <a:defRPr sz="2000"/>
            </a:lvl2pPr>
            <a:lvl3pPr marL="1200150" indent="-285750">
              <a:buClr>
                <a:schemeClr val="accent1"/>
              </a:buClr>
              <a:buFont typeface="Wingdings" panose="05000000000000000000" pitchFamily="2" charset="2"/>
              <a:buChar char="§"/>
              <a:defRPr sz="1800"/>
            </a:lvl3pPr>
            <a:lvl4pPr marL="1657350" indent="-285750">
              <a:buClr>
                <a:schemeClr val="accent1"/>
              </a:buClr>
              <a:buFont typeface="Wingdings" panose="05000000000000000000" pitchFamily="2" charset="2"/>
              <a:buChar char="§"/>
              <a:defRPr sz="1600"/>
            </a:lvl4pPr>
            <a:lvl5pPr marL="2114550" indent="-285750">
              <a:buClr>
                <a:schemeClr val="accent1"/>
              </a:buClr>
              <a:buFont typeface="Wingdings" panose="05000000000000000000" pitchFamily="2" charset="2"/>
              <a:buChar char="§"/>
              <a:defRPr sz="1600"/>
            </a:lvl5pPr>
          </a:lstStyle>
          <a:p>
            <a:pPr lvl="0"/>
            <a:r>
              <a:rPr lang="en-US"/>
              <a:t> Edit Master text styles</a:t>
            </a:r>
          </a:p>
          <a:p>
            <a:pPr lvl="1"/>
            <a:r>
              <a:rPr lang="en-US"/>
              <a:t>Second level</a:t>
            </a:r>
          </a:p>
          <a:p>
            <a:pPr lvl="2"/>
            <a:r>
              <a:rPr lang="en-US"/>
              <a:t>Third level</a:t>
            </a:r>
          </a:p>
          <a:p>
            <a:pPr lvl="3"/>
            <a:r>
              <a:rPr lang="en-US"/>
              <a:t>Fourth level</a:t>
            </a:r>
          </a:p>
          <a:p>
            <a:pPr lvl="4"/>
            <a:r>
              <a:rPr lang="en-US"/>
              <a:t>Fifth level</a:t>
            </a:r>
            <a:endParaRPr lang="nl-BE"/>
          </a:p>
        </p:txBody>
      </p:sp>
    </p:spTree>
    <p:extLst>
      <p:ext uri="{BB962C8B-B14F-4D97-AF65-F5344CB8AC3E}">
        <p14:creationId xmlns:p14="http://schemas.microsoft.com/office/powerpoint/2010/main" val="8340158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2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2271C-61A1-4090-AE3D-FE2D9774E4F2}"/>
              </a:ext>
            </a:extLst>
          </p:cNvPr>
          <p:cNvSpPr/>
          <p:nvPr userDrawn="1"/>
        </p:nvSpPr>
        <p:spPr>
          <a:xfrm>
            <a:off x="2" y="4461996"/>
            <a:ext cx="388188" cy="2396003"/>
          </a:xfrm>
          <a:prstGeom prst="rect">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l-BE"/>
          </a:p>
        </p:txBody>
      </p:sp>
      <p:sp>
        <p:nvSpPr>
          <p:cNvPr id="5" name="Rectangle 4">
            <a:extLst>
              <a:ext uri="{FF2B5EF4-FFF2-40B4-BE49-F238E27FC236}">
                <a16:creationId xmlns:a16="http://schemas.microsoft.com/office/drawing/2014/main" id="{25F2E66A-D4DC-4BD6-ABE4-E834140A44E8}"/>
              </a:ext>
            </a:extLst>
          </p:cNvPr>
          <p:cNvSpPr/>
          <p:nvPr userDrawn="1"/>
        </p:nvSpPr>
        <p:spPr>
          <a:xfrm>
            <a:off x="11335109" y="0"/>
            <a:ext cx="856891" cy="4461997"/>
          </a:xfrm>
          <a:prstGeom prst="rect">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l-BE">
              <a:solidFill>
                <a:schemeClr val="accent1"/>
              </a:solidFill>
            </a:endParaRPr>
          </a:p>
        </p:txBody>
      </p:sp>
      <p:sp>
        <p:nvSpPr>
          <p:cNvPr id="10" name="Text Placeholder 16">
            <a:extLst>
              <a:ext uri="{FF2B5EF4-FFF2-40B4-BE49-F238E27FC236}">
                <a16:creationId xmlns:a16="http://schemas.microsoft.com/office/drawing/2014/main" id="{896699B0-5032-485A-83BC-0FDBB1D777C0}"/>
              </a:ext>
            </a:extLst>
          </p:cNvPr>
          <p:cNvSpPr>
            <a:spLocks noGrp="1"/>
          </p:cNvSpPr>
          <p:nvPr>
            <p:ph type="body" sz="quarter" idx="11" hasCustomPrompt="1"/>
          </p:nvPr>
        </p:nvSpPr>
        <p:spPr>
          <a:xfrm>
            <a:off x="739974" y="528638"/>
            <a:ext cx="10480976" cy="804862"/>
          </a:xfrm>
          <a:prstGeom prst="rect">
            <a:avLst/>
          </a:prstGeom>
        </p:spPr>
        <p:txBody>
          <a:bodyPr/>
          <a:lstStyle>
            <a:lvl1pPr marL="0" indent="0">
              <a:buNone/>
              <a:defRPr sz="4400"/>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12" name="Footer Placeholder 3">
            <a:extLst>
              <a:ext uri="{FF2B5EF4-FFF2-40B4-BE49-F238E27FC236}">
                <a16:creationId xmlns:a16="http://schemas.microsoft.com/office/drawing/2014/main" id="{C7A663C1-4BA6-4FC4-A7BA-126E3F78BA48}"/>
              </a:ext>
            </a:extLst>
          </p:cNvPr>
          <p:cNvSpPr>
            <a:spLocks noGrp="1"/>
          </p:cNvSpPr>
          <p:nvPr>
            <p:ph type="ftr" sz="quarter" idx="3"/>
          </p:nvPr>
        </p:nvSpPr>
        <p:spPr>
          <a:xfrm>
            <a:off x="1247459" y="6318299"/>
            <a:ext cx="4122781"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13" name="Slide Number Placeholder 5">
            <a:extLst>
              <a:ext uri="{FF2B5EF4-FFF2-40B4-BE49-F238E27FC236}">
                <a16:creationId xmlns:a16="http://schemas.microsoft.com/office/drawing/2014/main" id="{BCB3E8E5-7D0D-46BD-B58C-3A0E0D0B4ECD}"/>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pic>
        <p:nvPicPr>
          <p:cNvPr id="8" name="Picture 7">
            <a:extLst>
              <a:ext uri="{FF2B5EF4-FFF2-40B4-BE49-F238E27FC236}">
                <a16:creationId xmlns:a16="http://schemas.microsoft.com/office/drawing/2014/main" id="{B24CD00D-9644-49A1-8A00-BECAC0FB975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
        <p:nvSpPr>
          <p:cNvPr id="9" name="Text Placeholder 6">
            <a:extLst>
              <a:ext uri="{FF2B5EF4-FFF2-40B4-BE49-F238E27FC236}">
                <a16:creationId xmlns:a16="http://schemas.microsoft.com/office/drawing/2014/main" id="{87C0DE3B-1E66-4438-A2B3-A4EAD97A9C66}"/>
              </a:ext>
            </a:extLst>
          </p:cNvPr>
          <p:cNvSpPr>
            <a:spLocks noGrp="1"/>
          </p:cNvSpPr>
          <p:nvPr>
            <p:ph type="body" sz="quarter" idx="12" hasCustomPrompt="1"/>
          </p:nvPr>
        </p:nvSpPr>
        <p:spPr>
          <a:xfrm>
            <a:off x="739975" y="1985963"/>
            <a:ext cx="10344968" cy="4191000"/>
          </a:xfrm>
          <a:prstGeom prst="rect">
            <a:avLst/>
          </a:prstGeom>
        </p:spPr>
        <p:txBody>
          <a:bodyPr/>
          <a:lstStyle>
            <a:lvl1pPr marL="228600" indent="-228600">
              <a:buClr>
                <a:schemeClr val="accent1"/>
              </a:buClr>
              <a:buFont typeface="Calibri" panose="020F0502020204030204" pitchFamily="34" charset="0"/>
              <a:buChar char="—"/>
              <a:defRPr sz="2400"/>
            </a:lvl1pPr>
            <a:lvl2pPr marL="685800" indent="-228600">
              <a:buClr>
                <a:schemeClr val="accent1"/>
              </a:buClr>
              <a:buFont typeface="Wingdings" panose="05000000000000000000" pitchFamily="2" charset="2"/>
              <a:buChar char="§"/>
              <a:defRPr sz="2000"/>
            </a:lvl2pPr>
            <a:lvl3pPr marL="1143000" indent="-228600">
              <a:buClr>
                <a:schemeClr val="accent1"/>
              </a:buClr>
              <a:buFont typeface="Wingdings" panose="05000000000000000000" pitchFamily="2" charset="2"/>
              <a:buChar char="§"/>
              <a:defRPr sz="1800"/>
            </a:lvl3pPr>
            <a:lvl4pPr marL="1600200" indent="-228600">
              <a:buClr>
                <a:schemeClr val="accent1"/>
              </a:buClr>
              <a:buFont typeface="Wingdings" panose="05000000000000000000" pitchFamily="2" charset="2"/>
              <a:buChar char="§"/>
              <a:defRPr sz="1600"/>
            </a:lvl4pPr>
            <a:lvl5pPr marL="2057400" indent="-228600">
              <a:buClr>
                <a:schemeClr val="accent1"/>
              </a:buClr>
              <a:buFont typeface="Wingdings" panose="05000000000000000000" pitchFamily="2" charset="2"/>
              <a:buChar char="§"/>
              <a:defRPr sz="1600"/>
            </a:lvl5pPr>
          </a:lstStyle>
          <a:p>
            <a:pPr lvl="0"/>
            <a:r>
              <a:rPr lang="en-US"/>
              <a:t> Edit Master text styles</a:t>
            </a:r>
          </a:p>
          <a:p>
            <a:pPr lvl="1"/>
            <a:r>
              <a:rPr lang="en-US"/>
              <a:t>Second level</a:t>
            </a:r>
          </a:p>
          <a:p>
            <a:pPr lvl="2"/>
            <a:r>
              <a:rPr lang="en-US"/>
              <a:t>Third level</a:t>
            </a:r>
          </a:p>
          <a:p>
            <a:pPr lvl="3"/>
            <a:r>
              <a:rPr lang="en-US"/>
              <a:t>Fourth level</a:t>
            </a:r>
          </a:p>
          <a:p>
            <a:pPr lvl="4"/>
            <a:r>
              <a:rPr lang="en-US"/>
              <a:t>Fifth level</a:t>
            </a:r>
            <a:endParaRPr lang="nl-BE"/>
          </a:p>
        </p:txBody>
      </p:sp>
    </p:spTree>
    <p:extLst>
      <p:ext uri="{BB962C8B-B14F-4D97-AF65-F5344CB8AC3E}">
        <p14:creationId xmlns:p14="http://schemas.microsoft.com/office/powerpoint/2010/main" val="327350412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 3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2271C-61A1-4090-AE3D-FE2D9774E4F2}"/>
              </a:ext>
            </a:extLst>
          </p:cNvPr>
          <p:cNvSpPr/>
          <p:nvPr userDrawn="1"/>
        </p:nvSpPr>
        <p:spPr>
          <a:xfrm>
            <a:off x="2" y="4461996"/>
            <a:ext cx="388188" cy="2396003"/>
          </a:xfrm>
          <a:prstGeom prst="rect">
            <a:avLst/>
          </a:prstGeom>
          <a:solidFill>
            <a:schemeClr val="accent5"/>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l-BE"/>
          </a:p>
        </p:txBody>
      </p:sp>
      <p:sp>
        <p:nvSpPr>
          <p:cNvPr id="5" name="Rectangle 4">
            <a:extLst>
              <a:ext uri="{FF2B5EF4-FFF2-40B4-BE49-F238E27FC236}">
                <a16:creationId xmlns:a16="http://schemas.microsoft.com/office/drawing/2014/main" id="{25F2E66A-D4DC-4BD6-ABE4-E834140A44E8}"/>
              </a:ext>
            </a:extLst>
          </p:cNvPr>
          <p:cNvSpPr/>
          <p:nvPr userDrawn="1"/>
        </p:nvSpPr>
        <p:spPr>
          <a:xfrm>
            <a:off x="11335109" y="0"/>
            <a:ext cx="856891" cy="4461997"/>
          </a:xfrm>
          <a:prstGeom prst="rect">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l-BE">
              <a:solidFill>
                <a:schemeClr val="accent1"/>
              </a:solidFill>
            </a:endParaRPr>
          </a:p>
        </p:txBody>
      </p:sp>
      <p:sp>
        <p:nvSpPr>
          <p:cNvPr id="10" name="Text Placeholder 16">
            <a:extLst>
              <a:ext uri="{FF2B5EF4-FFF2-40B4-BE49-F238E27FC236}">
                <a16:creationId xmlns:a16="http://schemas.microsoft.com/office/drawing/2014/main" id="{896699B0-5032-485A-83BC-0FDBB1D777C0}"/>
              </a:ext>
            </a:extLst>
          </p:cNvPr>
          <p:cNvSpPr>
            <a:spLocks noGrp="1"/>
          </p:cNvSpPr>
          <p:nvPr>
            <p:ph type="body" sz="quarter" idx="11" hasCustomPrompt="1"/>
          </p:nvPr>
        </p:nvSpPr>
        <p:spPr>
          <a:xfrm>
            <a:off x="739974" y="528638"/>
            <a:ext cx="10480976" cy="804862"/>
          </a:xfrm>
          <a:prstGeom prst="rect">
            <a:avLst/>
          </a:prstGeom>
        </p:spPr>
        <p:txBody>
          <a:bodyPr/>
          <a:lstStyle>
            <a:lvl1pPr marL="0" indent="0">
              <a:buNone/>
              <a:defRPr sz="4400"/>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12" name="Footer Placeholder 3">
            <a:extLst>
              <a:ext uri="{FF2B5EF4-FFF2-40B4-BE49-F238E27FC236}">
                <a16:creationId xmlns:a16="http://schemas.microsoft.com/office/drawing/2014/main" id="{C7A663C1-4BA6-4FC4-A7BA-126E3F78BA48}"/>
              </a:ext>
            </a:extLst>
          </p:cNvPr>
          <p:cNvSpPr>
            <a:spLocks noGrp="1"/>
          </p:cNvSpPr>
          <p:nvPr>
            <p:ph type="ftr" sz="quarter" idx="3"/>
          </p:nvPr>
        </p:nvSpPr>
        <p:spPr>
          <a:xfrm>
            <a:off x="1247459" y="6318299"/>
            <a:ext cx="4122781"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13" name="Slide Number Placeholder 5">
            <a:extLst>
              <a:ext uri="{FF2B5EF4-FFF2-40B4-BE49-F238E27FC236}">
                <a16:creationId xmlns:a16="http://schemas.microsoft.com/office/drawing/2014/main" id="{BCB3E8E5-7D0D-46BD-B58C-3A0E0D0B4ECD}"/>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pic>
        <p:nvPicPr>
          <p:cNvPr id="8" name="Picture 7">
            <a:extLst>
              <a:ext uri="{FF2B5EF4-FFF2-40B4-BE49-F238E27FC236}">
                <a16:creationId xmlns:a16="http://schemas.microsoft.com/office/drawing/2014/main" id="{B24CD00D-9644-49A1-8A00-BECAC0FB975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
        <p:nvSpPr>
          <p:cNvPr id="9" name="Text Placeholder 6">
            <a:extLst>
              <a:ext uri="{FF2B5EF4-FFF2-40B4-BE49-F238E27FC236}">
                <a16:creationId xmlns:a16="http://schemas.microsoft.com/office/drawing/2014/main" id="{6EF06A9F-EB06-492F-B975-00DA32201C3D}"/>
              </a:ext>
            </a:extLst>
          </p:cNvPr>
          <p:cNvSpPr>
            <a:spLocks noGrp="1"/>
          </p:cNvSpPr>
          <p:nvPr>
            <p:ph type="body" sz="quarter" idx="12" hasCustomPrompt="1"/>
          </p:nvPr>
        </p:nvSpPr>
        <p:spPr>
          <a:xfrm>
            <a:off x="739975" y="1985963"/>
            <a:ext cx="10344968" cy="4191000"/>
          </a:xfrm>
          <a:prstGeom prst="rect">
            <a:avLst/>
          </a:prstGeom>
        </p:spPr>
        <p:txBody>
          <a:bodyPr/>
          <a:lstStyle>
            <a:lvl1pPr marL="228600" indent="-228600">
              <a:buClr>
                <a:schemeClr val="accent1"/>
              </a:buClr>
              <a:buFont typeface="Calibri" panose="020F0502020204030204" pitchFamily="34" charset="0"/>
              <a:buChar char="—"/>
              <a:defRPr sz="2400"/>
            </a:lvl1pPr>
            <a:lvl2pPr marL="685800" indent="-228600">
              <a:buClr>
                <a:schemeClr val="accent1"/>
              </a:buClr>
              <a:buFont typeface="Wingdings" panose="05000000000000000000" pitchFamily="2" charset="2"/>
              <a:buChar char="§"/>
              <a:defRPr sz="2000"/>
            </a:lvl2pPr>
            <a:lvl3pPr marL="1143000" indent="-228600">
              <a:buClr>
                <a:schemeClr val="accent1"/>
              </a:buClr>
              <a:buFont typeface="Wingdings" panose="05000000000000000000" pitchFamily="2" charset="2"/>
              <a:buChar char="§"/>
              <a:defRPr sz="1800"/>
            </a:lvl3pPr>
            <a:lvl4pPr marL="1600200" indent="-228600">
              <a:buClr>
                <a:schemeClr val="accent1"/>
              </a:buClr>
              <a:buFont typeface="Wingdings" panose="05000000000000000000" pitchFamily="2" charset="2"/>
              <a:buChar char="§"/>
              <a:defRPr sz="1600"/>
            </a:lvl4pPr>
            <a:lvl5pPr marL="2057400" indent="-228600">
              <a:buClr>
                <a:schemeClr val="accent1"/>
              </a:buClr>
              <a:buFont typeface="Wingdings" panose="05000000000000000000" pitchFamily="2" charset="2"/>
              <a:buChar char="§"/>
              <a:defRPr sz="1600"/>
            </a:lvl5pPr>
          </a:lstStyle>
          <a:p>
            <a:pPr lvl="0"/>
            <a:r>
              <a:rPr lang="en-US"/>
              <a:t> Edit Master text styles</a:t>
            </a:r>
          </a:p>
          <a:p>
            <a:pPr lvl="1"/>
            <a:r>
              <a:rPr lang="en-US"/>
              <a:t>Second level</a:t>
            </a:r>
          </a:p>
          <a:p>
            <a:pPr lvl="2"/>
            <a:r>
              <a:rPr lang="en-US"/>
              <a:t>Third level</a:t>
            </a:r>
          </a:p>
          <a:p>
            <a:pPr lvl="3"/>
            <a:r>
              <a:rPr lang="en-US"/>
              <a:t>Fourth level</a:t>
            </a:r>
          </a:p>
          <a:p>
            <a:pPr lvl="4"/>
            <a:r>
              <a:rPr lang="en-US"/>
              <a:t>Fifth level</a:t>
            </a:r>
            <a:endParaRPr lang="nl-BE"/>
          </a:p>
        </p:txBody>
      </p:sp>
    </p:spTree>
    <p:extLst>
      <p:ext uri="{BB962C8B-B14F-4D97-AF65-F5344CB8AC3E}">
        <p14:creationId xmlns:p14="http://schemas.microsoft.com/office/powerpoint/2010/main" val="3969097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 Picture below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14C2D53-D72A-4445-9314-8FF94A7F8F8B}"/>
              </a:ext>
            </a:extLst>
          </p:cNvPr>
          <p:cNvSpPr>
            <a:spLocks noGrp="1"/>
          </p:cNvSpPr>
          <p:nvPr>
            <p:ph type="pic" sz="quarter" idx="12"/>
          </p:nvPr>
        </p:nvSpPr>
        <p:spPr>
          <a:xfrm>
            <a:off x="0" y="3917992"/>
            <a:ext cx="12192000" cy="2940008"/>
          </a:xfrm>
          <a:prstGeom prst="rect">
            <a:avLst/>
          </a:prstGeom>
        </p:spPr>
        <p:txBody>
          <a:bodyPr/>
          <a:lstStyle/>
          <a:p>
            <a:endParaRPr lang="nl-BE"/>
          </a:p>
        </p:txBody>
      </p:sp>
      <p:sp>
        <p:nvSpPr>
          <p:cNvPr id="3" name="Text Placeholder 16">
            <a:extLst>
              <a:ext uri="{FF2B5EF4-FFF2-40B4-BE49-F238E27FC236}">
                <a16:creationId xmlns:a16="http://schemas.microsoft.com/office/drawing/2014/main" id="{E065CDD9-7A97-4A85-BC08-FD7076D06F0A}"/>
              </a:ext>
            </a:extLst>
          </p:cNvPr>
          <p:cNvSpPr>
            <a:spLocks noGrp="1"/>
          </p:cNvSpPr>
          <p:nvPr>
            <p:ph type="body" sz="quarter" idx="11" hasCustomPrompt="1"/>
          </p:nvPr>
        </p:nvSpPr>
        <p:spPr>
          <a:xfrm>
            <a:off x="739974" y="528638"/>
            <a:ext cx="10802054" cy="804862"/>
          </a:xfrm>
          <a:prstGeom prst="rect">
            <a:avLst/>
          </a:prstGeom>
        </p:spPr>
        <p:txBody>
          <a:bodyPr/>
          <a:lstStyle>
            <a:lvl1pPr marL="0" indent="0">
              <a:buNone/>
              <a:defRPr sz="4400"/>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6" name="Text Placeholder 6">
            <a:extLst>
              <a:ext uri="{FF2B5EF4-FFF2-40B4-BE49-F238E27FC236}">
                <a16:creationId xmlns:a16="http://schemas.microsoft.com/office/drawing/2014/main" id="{711C7A77-06B1-48DF-9EF4-715737CC472D}"/>
              </a:ext>
            </a:extLst>
          </p:cNvPr>
          <p:cNvSpPr>
            <a:spLocks noGrp="1"/>
          </p:cNvSpPr>
          <p:nvPr>
            <p:ph type="body" sz="quarter" idx="13"/>
          </p:nvPr>
        </p:nvSpPr>
        <p:spPr>
          <a:xfrm>
            <a:off x="739973" y="1610514"/>
            <a:ext cx="10802055" cy="1647414"/>
          </a:xfrm>
          <a:prstGeom prst="rect">
            <a:avLst/>
          </a:prstGeom>
        </p:spPr>
        <p:txBody>
          <a:bodyPr/>
          <a:lstStyle>
            <a:lvl1pPr marL="342900" indent="-342900">
              <a:buClr>
                <a:schemeClr val="accent1"/>
              </a:buClr>
              <a:buFont typeface="Calibri" panose="020F0502020204030204" pitchFamily="34" charset="0"/>
              <a:buChar char="—"/>
              <a:defRPr sz="2400"/>
            </a:lvl1pPr>
            <a:lvl2pPr marL="800100" indent="-342900">
              <a:buClr>
                <a:schemeClr val="accent1"/>
              </a:buClr>
              <a:buFont typeface="Wingdings" panose="05000000000000000000" pitchFamily="2" charset="2"/>
              <a:buChar char="§"/>
              <a:defRPr sz="2000"/>
            </a:lvl2pPr>
            <a:lvl3pPr marL="1200150" indent="-285750">
              <a:buClr>
                <a:schemeClr val="accent1"/>
              </a:buClr>
              <a:buFont typeface="Wingdings" panose="05000000000000000000" pitchFamily="2" charset="2"/>
              <a:buChar char="§"/>
              <a:defRPr sz="1800"/>
            </a:lvl3pPr>
            <a:lvl4pPr marL="1657350" indent="-285750">
              <a:buClr>
                <a:schemeClr val="accent1"/>
              </a:buClr>
              <a:buFont typeface="Wingdings" panose="05000000000000000000" pitchFamily="2" charset="2"/>
              <a:buChar char="§"/>
              <a:defRPr sz="1600"/>
            </a:lvl4pPr>
            <a:lvl5pPr marL="2114550" indent="-285750">
              <a:buClr>
                <a:schemeClr val="accent1"/>
              </a:buClr>
              <a:buFont typeface="Wingdings" panose="05000000000000000000" pitchFamily="2" charset="2"/>
              <a:buChar cha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a:p>
        </p:txBody>
      </p:sp>
      <p:pic>
        <p:nvPicPr>
          <p:cNvPr id="7" name="Picture 6">
            <a:extLst>
              <a:ext uri="{FF2B5EF4-FFF2-40B4-BE49-F238E27FC236}">
                <a16:creationId xmlns:a16="http://schemas.microsoft.com/office/drawing/2014/main" id="{A5446C08-4179-4279-981F-56C4F4DF488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Tree>
    <p:extLst>
      <p:ext uri="{BB962C8B-B14F-4D97-AF65-F5344CB8AC3E}">
        <p14:creationId xmlns:p14="http://schemas.microsoft.com/office/powerpoint/2010/main" val="188024324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Quote Layout">
    <p:spTree>
      <p:nvGrpSpPr>
        <p:cNvPr id="1" name=""/>
        <p:cNvGrpSpPr/>
        <p:nvPr/>
      </p:nvGrpSpPr>
      <p:grpSpPr>
        <a:xfrm>
          <a:off x="0" y="0"/>
          <a:ext cx="0" cy="0"/>
          <a:chOff x="0" y="0"/>
          <a:chExt cx="0" cy="0"/>
        </a:xfrm>
      </p:grpSpPr>
      <p:sp>
        <p:nvSpPr>
          <p:cNvPr id="10" name="Text Placeholder 8">
            <a:extLst>
              <a:ext uri="{FF2B5EF4-FFF2-40B4-BE49-F238E27FC236}">
                <a16:creationId xmlns:a16="http://schemas.microsoft.com/office/drawing/2014/main" id="{C2AAB6C4-8D3F-4664-AD2A-6AB5639DA934}"/>
              </a:ext>
            </a:extLst>
          </p:cNvPr>
          <p:cNvSpPr>
            <a:spLocks noGrp="1"/>
          </p:cNvSpPr>
          <p:nvPr>
            <p:ph type="body" sz="quarter" idx="13"/>
          </p:nvPr>
        </p:nvSpPr>
        <p:spPr>
          <a:xfrm>
            <a:off x="1690276" y="3966437"/>
            <a:ext cx="9423400" cy="563826"/>
          </a:xfrm>
          <a:prstGeom prst="rect">
            <a:avLst/>
          </a:prstGeom>
        </p:spPr>
        <p:txBody>
          <a:bodyPr anchor="b"/>
          <a:lstStyle>
            <a:lvl1pPr marL="0" indent="0">
              <a:buNone/>
              <a:defRPr sz="2800" i="0">
                <a:solidFill>
                  <a:schemeClr val="tx1"/>
                </a:solidFill>
              </a:defRPr>
            </a:lvl1pPr>
            <a:lvl2pPr marL="457200" indent="0">
              <a:buNone/>
              <a:defRPr sz="3600" i="1">
                <a:solidFill>
                  <a:schemeClr val="accent5"/>
                </a:solidFill>
              </a:defRPr>
            </a:lvl2pPr>
            <a:lvl3pPr marL="914400" indent="0">
              <a:buNone/>
              <a:defRPr sz="3200" i="1">
                <a:solidFill>
                  <a:schemeClr val="accent5"/>
                </a:solidFill>
              </a:defRPr>
            </a:lvl3pPr>
            <a:lvl4pPr marL="1371600" indent="0">
              <a:buNone/>
              <a:defRPr sz="2800" i="1">
                <a:solidFill>
                  <a:schemeClr val="accent5"/>
                </a:solidFill>
              </a:defRPr>
            </a:lvl4pPr>
          </a:lstStyle>
          <a:p>
            <a:pPr lvl="0"/>
            <a:r>
              <a:rPr lang="en-US"/>
              <a:t>Edit Master text styles</a:t>
            </a:r>
          </a:p>
        </p:txBody>
      </p:sp>
      <p:sp>
        <p:nvSpPr>
          <p:cNvPr id="9" name="Text Placeholder 8">
            <a:extLst>
              <a:ext uri="{FF2B5EF4-FFF2-40B4-BE49-F238E27FC236}">
                <a16:creationId xmlns:a16="http://schemas.microsoft.com/office/drawing/2014/main" id="{AC84E09E-414C-4B15-B616-896CD619F1C6}"/>
              </a:ext>
            </a:extLst>
          </p:cNvPr>
          <p:cNvSpPr>
            <a:spLocks noGrp="1"/>
          </p:cNvSpPr>
          <p:nvPr>
            <p:ph type="body" sz="quarter" idx="12"/>
          </p:nvPr>
        </p:nvSpPr>
        <p:spPr>
          <a:xfrm>
            <a:off x="1690276" y="2955147"/>
            <a:ext cx="9423400" cy="629428"/>
          </a:xfrm>
          <a:prstGeom prst="rect">
            <a:avLst/>
          </a:prstGeom>
        </p:spPr>
        <p:txBody>
          <a:bodyPr/>
          <a:lstStyle>
            <a:lvl1pPr marL="0" indent="0">
              <a:buNone/>
              <a:defRPr sz="4000" i="1">
                <a:solidFill>
                  <a:schemeClr val="accent1"/>
                </a:solidFill>
              </a:defRPr>
            </a:lvl1pPr>
            <a:lvl2pPr marL="457200" indent="0">
              <a:buNone/>
              <a:defRPr sz="3600" i="1">
                <a:solidFill>
                  <a:schemeClr val="accent5"/>
                </a:solidFill>
              </a:defRPr>
            </a:lvl2pPr>
            <a:lvl3pPr marL="914400" indent="0">
              <a:buNone/>
              <a:defRPr sz="3200" i="1">
                <a:solidFill>
                  <a:schemeClr val="accent5"/>
                </a:solidFill>
              </a:defRPr>
            </a:lvl3pPr>
            <a:lvl4pPr marL="1371600" indent="0">
              <a:buNone/>
              <a:defRPr sz="2800" i="1">
                <a:solidFill>
                  <a:schemeClr val="accent5"/>
                </a:solidFill>
              </a:defRPr>
            </a:lvl4pPr>
          </a:lstStyle>
          <a:p>
            <a:pPr lvl="0"/>
            <a:r>
              <a:rPr lang="en-US"/>
              <a:t>Edit Master text styles</a:t>
            </a:r>
          </a:p>
        </p:txBody>
      </p:sp>
      <p:sp>
        <p:nvSpPr>
          <p:cNvPr id="8" name="Text Placeholder 16">
            <a:extLst>
              <a:ext uri="{FF2B5EF4-FFF2-40B4-BE49-F238E27FC236}">
                <a16:creationId xmlns:a16="http://schemas.microsoft.com/office/drawing/2014/main" id="{B6641D9A-9451-4FEB-A09D-AF88236FBA34}"/>
              </a:ext>
            </a:extLst>
          </p:cNvPr>
          <p:cNvSpPr>
            <a:spLocks noGrp="1"/>
          </p:cNvSpPr>
          <p:nvPr>
            <p:ph type="body" sz="quarter" idx="11" hasCustomPrompt="1"/>
          </p:nvPr>
        </p:nvSpPr>
        <p:spPr>
          <a:xfrm>
            <a:off x="739974" y="528638"/>
            <a:ext cx="10480976" cy="804862"/>
          </a:xfrm>
          <a:prstGeom prst="rect">
            <a:avLst/>
          </a:prstGeom>
        </p:spPr>
        <p:txBody>
          <a:bodyPr/>
          <a:lstStyle>
            <a:lvl1pPr marL="0" indent="0">
              <a:buNone/>
              <a:defRPr sz="4400"/>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14" name="Footer Placeholder 3">
            <a:extLst>
              <a:ext uri="{FF2B5EF4-FFF2-40B4-BE49-F238E27FC236}">
                <a16:creationId xmlns:a16="http://schemas.microsoft.com/office/drawing/2014/main" id="{2FEE81DB-28DC-454D-BCE6-776D57C44356}"/>
              </a:ext>
            </a:extLst>
          </p:cNvPr>
          <p:cNvSpPr>
            <a:spLocks noGrp="1"/>
          </p:cNvSpPr>
          <p:nvPr>
            <p:ph type="ftr" sz="quarter" idx="3"/>
          </p:nvPr>
        </p:nvSpPr>
        <p:spPr>
          <a:xfrm>
            <a:off x="1247459" y="6318299"/>
            <a:ext cx="4122781"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15" name="Slide Number Placeholder 5">
            <a:extLst>
              <a:ext uri="{FF2B5EF4-FFF2-40B4-BE49-F238E27FC236}">
                <a16:creationId xmlns:a16="http://schemas.microsoft.com/office/drawing/2014/main" id="{E46F9544-3ED3-409D-AF43-58DDB21EC58C}"/>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pic>
        <p:nvPicPr>
          <p:cNvPr id="7" name="Picture 6">
            <a:extLst>
              <a:ext uri="{FF2B5EF4-FFF2-40B4-BE49-F238E27FC236}">
                <a16:creationId xmlns:a16="http://schemas.microsoft.com/office/drawing/2014/main" id="{5ABBB465-CAE0-4816-9B71-C02D7820747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Tree>
    <p:extLst>
      <p:ext uri="{BB962C8B-B14F-4D97-AF65-F5344CB8AC3E}">
        <p14:creationId xmlns:p14="http://schemas.microsoft.com/office/powerpoint/2010/main" val="2248270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martArt Layout">
    <p:spTree>
      <p:nvGrpSpPr>
        <p:cNvPr id="1" name=""/>
        <p:cNvGrpSpPr/>
        <p:nvPr/>
      </p:nvGrpSpPr>
      <p:grpSpPr>
        <a:xfrm>
          <a:off x="0" y="0"/>
          <a:ext cx="0" cy="0"/>
          <a:chOff x="0" y="0"/>
          <a:chExt cx="0" cy="0"/>
        </a:xfrm>
      </p:grpSpPr>
      <p:sp>
        <p:nvSpPr>
          <p:cNvPr id="7" name="Text Placeholder 16">
            <a:extLst>
              <a:ext uri="{FF2B5EF4-FFF2-40B4-BE49-F238E27FC236}">
                <a16:creationId xmlns:a16="http://schemas.microsoft.com/office/drawing/2014/main" id="{4BBB94D5-0A17-4AD6-BC6D-70600E68F816}"/>
              </a:ext>
            </a:extLst>
          </p:cNvPr>
          <p:cNvSpPr>
            <a:spLocks noGrp="1"/>
          </p:cNvSpPr>
          <p:nvPr>
            <p:ph type="body" sz="quarter" idx="11" hasCustomPrompt="1"/>
          </p:nvPr>
        </p:nvSpPr>
        <p:spPr>
          <a:xfrm>
            <a:off x="739974" y="528638"/>
            <a:ext cx="10480976" cy="804862"/>
          </a:xfrm>
          <a:prstGeom prst="rect">
            <a:avLst/>
          </a:prstGeom>
        </p:spPr>
        <p:txBody>
          <a:bodyPr/>
          <a:lstStyle>
            <a:lvl1pPr marL="0" indent="0">
              <a:buNone/>
              <a:defRPr sz="4400"/>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9" name="Footer Placeholder 3">
            <a:extLst>
              <a:ext uri="{FF2B5EF4-FFF2-40B4-BE49-F238E27FC236}">
                <a16:creationId xmlns:a16="http://schemas.microsoft.com/office/drawing/2014/main" id="{4A529105-6FF0-457E-A690-C821A7BB1D28}"/>
              </a:ext>
            </a:extLst>
          </p:cNvPr>
          <p:cNvSpPr>
            <a:spLocks noGrp="1"/>
          </p:cNvSpPr>
          <p:nvPr>
            <p:ph type="ftr" sz="quarter" idx="3"/>
          </p:nvPr>
        </p:nvSpPr>
        <p:spPr>
          <a:xfrm>
            <a:off x="1247459" y="6318299"/>
            <a:ext cx="4122781"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10" name="Slide Number Placeholder 5">
            <a:extLst>
              <a:ext uri="{FF2B5EF4-FFF2-40B4-BE49-F238E27FC236}">
                <a16:creationId xmlns:a16="http://schemas.microsoft.com/office/drawing/2014/main" id="{7E85F4C7-3F6C-4237-8E4B-3337DEA4A005}"/>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sp>
        <p:nvSpPr>
          <p:cNvPr id="11" name="SmartArt Placeholder 2">
            <a:extLst>
              <a:ext uri="{FF2B5EF4-FFF2-40B4-BE49-F238E27FC236}">
                <a16:creationId xmlns:a16="http://schemas.microsoft.com/office/drawing/2014/main" id="{A1DBD2C2-6150-4542-AEE7-DD84DA89D920}"/>
              </a:ext>
            </a:extLst>
          </p:cNvPr>
          <p:cNvSpPr>
            <a:spLocks noGrp="1"/>
          </p:cNvSpPr>
          <p:nvPr>
            <p:ph type="dgm" sz="quarter" idx="12"/>
          </p:nvPr>
        </p:nvSpPr>
        <p:spPr>
          <a:xfrm>
            <a:off x="739775" y="1598613"/>
            <a:ext cx="8942388" cy="3887787"/>
          </a:xfrm>
          <a:prstGeom prst="rect">
            <a:avLst/>
          </a:prstGeom>
        </p:spPr>
        <p:txBody>
          <a:bodyPr/>
          <a:lstStyle/>
          <a:p>
            <a:endParaRPr lang="nl-BE"/>
          </a:p>
        </p:txBody>
      </p:sp>
      <p:pic>
        <p:nvPicPr>
          <p:cNvPr id="6" name="Picture 5">
            <a:extLst>
              <a:ext uri="{FF2B5EF4-FFF2-40B4-BE49-F238E27FC236}">
                <a16:creationId xmlns:a16="http://schemas.microsoft.com/office/drawing/2014/main" id="{D31194BA-F341-47FF-9DDE-33E4841F586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Tree>
    <p:extLst>
      <p:ext uri="{BB962C8B-B14F-4D97-AF65-F5344CB8AC3E}">
        <p14:creationId xmlns:p14="http://schemas.microsoft.com/office/powerpoint/2010/main" val="9373136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ro/Con Layout">
    <p:spTree>
      <p:nvGrpSpPr>
        <p:cNvPr id="1" name=""/>
        <p:cNvGrpSpPr/>
        <p:nvPr/>
      </p:nvGrpSpPr>
      <p:grpSpPr>
        <a:xfrm>
          <a:off x="0" y="0"/>
          <a:ext cx="0" cy="0"/>
          <a:chOff x="0" y="0"/>
          <a:chExt cx="0" cy="0"/>
        </a:xfrm>
      </p:grpSpPr>
      <p:sp>
        <p:nvSpPr>
          <p:cNvPr id="5" name="Footer Placeholder 3">
            <a:extLst>
              <a:ext uri="{FF2B5EF4-FFF2-40B4-BE49-F238E27FC236}">
                <a16:creationId xmlns:a16="http://schemas.microsoft.com/office/drawing/2014/main" id="{AB24D439-A4AE-4D3A-AADB-5A790C308A9D}"/>
              </a:ext>
            </a:extLst>
          </p:cNvPr>
          <p:cNvSpPr>
            <a:spLocks noGrp="1"/>
          </p:cNvSpPr>
          <p:nvPr>
            <p:ph type="ftr" sz="quarter" idx="3"/>
          </p:nvPr>
        </p:nvSpPr>
        <p:spPr>
          <a:xfrm>
            <a:off x="1233177" y="6318299"/>
            <a:ext cx="4149175"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8" name="Text Placeholder 7">
            <a:extLst>
              <a:ext uri="{FF2B5EF4-FFF2-40B4-BE49-F238E27FC236}">
                <a16:creationId xmlns:a16="http://schemas.microsoft.com/office/drawing/2014/main" id="{0686EA0A-6042-4ACC-A61F-281873503C4D}"/>
              </a:ext>
            </a:extLst>
          </p:cNvPr>
          <p:cNvSpPr>
            <a:spLocks noGrp="1"/>
          </p:cNvSpPr>
          <p:nvPr>
            <p:ph type="body" sz="quarter" idx="10" hasCustomPrompt="1"/>
          </p:nvPr>
        </p:nvSpPr>
        <p:spPr>
          <a:xfrm>
            <a:off x="6450230" y="2037950"/>
            <a:ext cx="4770720" cy="3271308"/>
          </a:xfrm>
          <a:prstGeom prst="rect">
            <a:avLst/>
          </a:prstGeom>
        </p:spPr>
        <p:txBody>
          <a:bodyPr/>
          <a:lstStyle>
            <a:lvl1pPr marL="342900" indent="-342900">
              <a:buClr>
                <a:schemeClr val="accent1"/>
              </a:buClr>
              <a:buFont typeface="Calibri" panose="020F0502020204030204" pitchFamily="34" charset="0"/>
              <a:buChar char="—"/>
              <a:defRPr sz="2000"/>
            </a:lvl1pPr>
            <a:lvl2pPr marL="742950" indent="-285750">
              <a:buClr>
                <a:schemeClr val="accent1"/>
              </a:buClr>
              <a:buFont typeface="Wingdings" panose="05000000000000000000" pitchFamily="2" charset="2"/>
              <a:buChar char="§"/>
              <a:defRPr sz="1800"/>
            </a:lvl2pPr>
            <a:lvl3pPr marL="1200150" indent="-285750">
              <a:buClr>
                <a:schemeClr val="accent1"/>
              </a:buClr>
              <a:buFont typeface="Wingdings" panose="05000000000000000000" pitchFamily="2" charset="2"/>
              <a:buChar char="§"/>
              <a:defRPr sz="1600"/>
            </a:lvl3pPr>
            <a:lvl4pPr marL="1657350" indent="-285750">
              <a:buClr>
                <a:schemeClr val="accent1"/>
              </a:buClr>
              <a:buFont typeface="Wingdings" panose="05000000000000000000" pitchFamily="2" charset="2"/>
              <a:buChar char="§"/>
              <a:defRPr sz="1400"/>
            </a:lvl4pPr>
            <a:lvl5pPr marL="2114550" indent="-285750">
              <a:buClr>
                <a:schemeClr val="accent1"/>
              </a:buClr>
              <a:buFont typeface="Wingdings" panose="05000000000000000000" pitchFamily="2" charset="2"/>
              <a:buChar cha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16">
            <a:extLst>
              <a:ext uri="{FF2B5EF4-FFF2-40B4-BE49-F238E27FC236}">
                <a16:creationId xmlns:a16="http://schemas.microsoft.com/office/drawing/2014/main" id="{97E58663-9DD7-41A7-AD19-13A8E0B11C35}"/>
              </a:ext>
            </a:extLst>
          </p:cNvPr>
          <p:cNvSpPr>
            <a:spLocks noGrp="1"/>
          </p:cNvSpPr>
          <p:nvPr>
            <p:ph type="body" sz="quarter" idx="11" hasCustomPrompt="1"/>
          </p:nvPr>
        </p:nvSpPr>
        <p:spPr>
          <a:xfrm>
            <a:off x="739974" y="528638"/>
            <a:ext cx="10480976" cy="804862"/>
          </a:xfrm>
          <a:prstGeom prst="rect">
            <a:avLst/>
          </a:prstGeom>
        </p:spPr>
        <p:txBody>
          <a:bodyPr/>
          <a:lstStyle>
            <a:lvl1pPr marL="0" indent="0">
              <a:buNone/>
              <a:defRPr sz="4400"/>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9" name="Slide Number Placeholder 5">
            <a:extLst>
              <a:ext uri="{FF2B5EF4-FFF2-40B4-BE49-F238E27FC236}">
                <a16:creationId xmlns:a16="http://schemas.microsoft.com/office/drawing/2014/main" id="{02E73E13-1F60-4887-8BFC-63448F1B5B69}"/>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pic>
        <p:nvPicPr>
          <p:cNvPr id="10" name="Picture 9">
            <a:extLst>
              <a:ext uri="{FF2B5EF4-FFF2-40B4-BE49-F238E27FC236}">
                <a16:creationId xmlns:a16="http://schemas.microsoft.com/office/drawing/2014/main" id="{3B0C0A3B-5959-4994-A5A2-251FBAC75BA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
        <p:nvSpPr>
          <p:cNvPr id="11" name="Text Placeholder 7">
            <a:extLst>
              <a:ext uri="{FF2B5EF4-FFF2-40B4-BE49-F238E27FC236}">
                <a16:creationId xmlns:a16="http://schemas.microsoft.com/office/drawing/2014/main" id="{9D6D7BA5-D007-441E-87D9-CE8EC383958A}"/>
              </a:ext>
            </a:extLst>
          </p:cNvPr>
          <p:cNvSpPr>
            <a:spLocks noGrp="1"/>
          </p:cNvSpPr>
          <p:nvPr>
            <p:ph type="body" sz="quarter" idx="12" hasCustomPrompt="1"/>
          </p:nvPr>
        </p:nvSpPr>
        <p:spPr>
          <a:xfrm>
            <a:off x="739973" y="2040467"/>
            <a:ext cx="5001799" cy="3271308"/>
          </a:xfrm>
          <a:prstGeom prst="rect">
            <a:avLst/>
          </a:prstGeom>
        </p:spPr>
        <p:txBody>
          <a:bodyPr/>
          <a:lstStyle>
            <a:lvl1pPr marL="342900" indent="-342900">
              <a:buClr>
                <a:schemeClr val="accent1"/>
              </a:buClr>
              <a:buFont typeface="Calibri" panose="020F0502020204030204" pitchFamily="34" charset="0"/>
              <a:buChar char="—"/>
              <a:defRPr sz="2000"/>
            </a:lvl1pPr>
            <a:lvl2pPr marL="742950" indent="-285750">
              <a:buClr>
                <a:schemeClr val="accent1"/>
              </a:buClr>
              <a:buFont typeface="Wingdings" panose="05000000000000000000" pitchFamily="2" charset="2"/>
              <a:buChar char="§"/>
              <a:defRPr sz="1800"/>
            </a:lvl2pPr>
            <a:lvl3pPr marL="1200150" indent="-285750">
              <a:buClr>
                <a:schemeClr val="accent1"/>
              </a:buClr>
              <a:buFont typeface="Wingdings" panose="05000000000000000000" pitchFamily="2" charset="2"/>
              <a:buChar char="§"/>
              <a:defRPr sz="1600"/>
            </a:lvl3pPr>
            <a:lvl4pPr marL="1657350" indent="-285750">
              <a:buClr>
                <a:schemeClr val="accent1"/>
              </a:buClr>
              <a:buFont typeface="Wingdings" panose="05000000000000000000" pitchFamily="2" charset="2"/>
              <a:buChar char="§"/>
              <a:defRPr sz="1400"/>
            </a:lvl4pPr>
            <a:lvl5pPr marL="2114550" indent="-285750">
              <a:buClr>
                <a:schemeClr val="accent1"/>
              </a:buClr>
              <a:buFont typeface="Wingdings" panose="05000000000000000000" pitchFamily="2" charset="2"/>
              <a:buChar cha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 </a:t>
            </a:r>
          </a:p>
        </p:txBody>
      </p:sp>
    </p:spTree>
    <p:extLst>
      <p:ext uri="{BB962C8B-B14F-4D97-AF65-F5344CB8AC3E}">
        <p14:creationId xmlns:p14="http://schemas.microsoft.com/office/powerpoint/2010/main" val="238594719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ig Graph + Text Layout">
    <p:spTree>
      <p:nvGrpSpPr>
        <p:cNvPr id="1" name=""/>
        <p:cNvGrpSpPr/>
        <p:nvPr/>
      </p:nvGrpSpPr>
      <p:grpSpPr>
        <a:xfrm>
          <a:off x="0" y="0"/>
          <a:ext cx="0" cy="0"/>
          <a:chOff x="0" y="0"/>
          <a:chExt cx="0" cy="0"/>
        </a:xfrm>
      </p:grpSpPr>
      <p:sp>
        <p:nvSpPr>
          <p:cNvPr id="5" name="Footer Placeholder 3">
            <a:extLst>
              <a:ext uri="{FF2B5EF4-FFF2-40B4-BE49-F238E27FC236}">
                <a16:creationId xmlns:a16="http://schemas.microsoft.com/office/drawing/2014/main" id="{AB24D439-A4AE-4D3A-AADB-5A790C308A9D}"/>
              </a:ext>
            </a:extLst>
          </p:cNvPr>
          <p:cNvSpPr>
            <a:spLocks noGrp="1"/>
          </p:cNvSpPr>
          <p:nvPr>
            <p:ph type="ftr" sz="quarter" idx="3"/>
          </p:nvPr>
        </p:nvSpPr>
        <p:spPr>
          <a:xfrm>
            <a:off x="1233177" y="6318299"/>
            <a:ext cx="4149175"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7" name="Text Placeholder 16">
            <a:extLst>
              <a:ext uri="{FF2B5EF4-FFF2-40B4-BE49-F238E27FC236}">
                <a16:creationId xmlns:a16="http://schemas.microsoft.com/office/drawing/2014/main" id="{97E58663-9DD7-41A7-AD19-13A8E0B11C35}"/>
              </a:ext>
            </a:extLst>
          </p:cNvPr>
          <p:cNvSpPr>
            <a:spLocks noGrp="1"/>
          </p:cNvSpPr>
          <p:nvPr>
            <p:ph type="body" sz="quarter" idx="11" hasCustomPrompt="1"/>
          </p:nvPr>
        </p:nvSpPr>
        <p:spPr>
          <a:xfrm>
            <a:off x="739974" y="528638"/>
            <a:ext cx="10480976" cy="804862"/>
          </a:xfrm>
          <a:prstGeom prst="rect">
            <a:avLst/>
          </a:prstGeom>
        </p:spPr>
        <p:txBody>
          <a:bodyPr/>
          <a:lstStyle>
            <a:lvl1pPr marL="0" indent="0">
              <a:buNone/>
              <a:defRPr sz="4400"/>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9" name="Slide Number Placeholder 5">
            <a:extLst>
              <a:ext uri="{FF2B5EF4-FFF2-40B4-BE49-F238E27FC236}">
                <a16:creationId xmlns:a16="http://schemas.microsoft.com/office/drawing/2014/main" id="{02E73E13-1F60-4887-8BFC-63448F1B5B69}"/>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sp>
        <p:nvSpPr>
          <p:cNvPr id="12" name="Chart Placeholder 11">
            <a:extLst>
              <a:ext uri="{FF2B5EF4-FFF2-40B4-BE49-F238E27FC236}">
                <a16:creationId xmlns:a16="http://schemas.microsoft.com/office/drawing/2014/main" id="{F0416A7C-E256-4C23-B3A5-03A20914F2BC}"/>
              </a:ext>
            </a:extLst>
          </p:cNvPr>
          <p:cNvSpPr>
            <a:spLocks noGrp="1"/>
          </p:cNvSpPr>
          <p:nvPr>
            <p:ph type="chart" sz="quarter" idx="12"/>
          </p:nvPr>
        </p:nvSpPr>
        <p:spPr>
          <a:xfrm>
            <a:off x="739973" y="2040467"/>
            <a:ext cx="5975151" cy="3271308"/>
          </a:xfrm>
          <a:prstGeom prst="rect">
            <a:avLst/>
          </a:prstGeom>
        </p:spPr>
        <p:txBody>
          <a:bodyPr/>
          <a:lstStyle>
            <a:lvl1pPr marL="0" indent="0">
              <a:buNone/>
              <a:defRPr/>
            </a:lvl1pPr>
          </a:lstStyle>
          <a:p>
            <a:endParaRPr lang="nl-BE"/>
          </a:p>
        </p:txBody>
      </p:sp>
      <p:pic>
        <p:nvPicPr>
          <p:cNvPr id="10" name="Picture 9">
            <a:extLst>
              <a:ext uri="{FF2B5EF4-FFF2-40B4-BE49-F238E27FC236}">
                <a16:creationId xmlns:a16="http://schemas.microsoft.com/office/drawing/2014/main" id="{3B0C0A3B-5959-4994-A5A2-251FBAC75BA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
        <p:nvSpPr>
          <p:cNvPr id="11" name="Text Placeholder 7">
            <a:extLst>
              <a:ext uri="{FF2B5EF4-FFF2-40B4-BE49-F238E27FC236}">
                <a16:creationId xmlns:a16="http://schemas.microsoft.com/office/drawing/2014/main" id="{3391DD5E-2560-46C4-A927-934F73C97361}"/>
              </a:ext>
            </a:extLst>
          </p:cNvPr>
          <p:cNvSpPr>
            <a:spLocks noGrp="1"/>
          </p:cNvSpPr>
          <p:nvPr>
            <p:ph type="body" sz="quarter" idx="10" hasCustomPrompt="1"/>
          </p:nvPr>
        </p:nvSpPr>
        <p:spPr>
          <a:xfrm>
            <a:off x="7351154" y="2040467"/>
            <a:ext cx="3869796" cy="3271308"/>
          </a:xfrm>
          <a:prstGeom prst="rect">
            <a:avLst/>
          </a:prstGeo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Text</a:t>
            </a:r>
          </a:p>
        </p:txBody>
      </p:sp>
    </p:spTree>
    <p:extLst>
      <p:ext uri="{BB962C8B-B14F-4D97-AF65-F5344CB8AC3E}">
        <p14:creationId xmlns:p14="http://schemas.microsoft.com/office/powerpoint/2010/main" val="38349070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Q&amp;A 1">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E12F229A-E1DF-4496-8BE9-87088747A00A}"/>
              </a:ext>
            </a:extLst>
          </p:cNvPr>
          <p:cNvGrpSpPr/>
          <p:nvPr userDrawn="1"/>
        </p:nvGrpSpPr>
        <p:grpSpPr>
          <a:xfrm>
            <a:off x="3627632" y="418227"/>
            <a:ext cx="4936737" cy="6021547"/>
            <a:chOff x="3390001" y="230472"/>
            <a:chExt cx="4936737" cy="6021547"/>
          </a:xfrm>
        </p:grpSpPr>
        <p:sp>
          <p:nvSpPr>
            <p:cNvPr id="2" name="TextBox 1">
              <a:extLst>
                <a:ext uri="{FF2B5EF4-FFF2-40B4-BE49-F238E27FC236}">
                  <a16:creationId xmlns:a16="http://schemas.microsoft.com/office/drawing/2014/main" id="{4CDAA919-1EC1-465A-9D4B-108EACDF1CB6}"/>
                </a:ext>
              </a:extLst>
            </p:cNvPr>
            <p:cNvSpPr txBox="1"/>
            <p:nvPr userDrawn="1"/>
          </p:nvSpPr>
          <p:spPr>
            <a:xfrm>
              <a:off x="3390001" y="230472"/>
              <a:ext cx="3063659" cy="4401205"/>
            </a:xfrm>
            <a:prstGeom prst="rect">
              <a:avLst/>
            </a:prstGeom>
            <a:noFill/>
          </p:spPr>
          <p:txBody>
            <a:bodyPr wrap="none" rtlCol="0">
              <a:spAutoFit/>
            </a:bodyPr>
            <a:lstStyle/>
            <a:p>
              <a:r>
                <a:rPr lang="en-GB" sz="28000">
                  <a:solidFill>
                    <a:schemeClr val="accent1"/>
                  </a:solidFill>
                  <a:latin typeface="Rockwell" panose="02060603020205020403" pitchFamily="18" charset="0"/>
                </a:rPr>
                <a:t>Q</a:t>
              </a:r>
              <a:endParaRPr lang="fr-BE" sz="28000">
                <a:solidFill>
                  <a:schemeClr val="accent1"/>
                </a:solidFill>
                <a:latin typeface="Rockwell" panose="02060603020205020403" pitchFamily="18" charset="0"/>
              </a:endParaRPr>
            </a:p>
          </p:txBody>
        </p:sp>
        <p:sp>
          <p:nvSpPr>
            <p:cNvPr id="7" name="TextBox 6">
              <a:extLst>
                <a:ext uri="{FF2B5EF4-FFF2-40B4-BE49-F238E27FC236}">
                  <a16:creationId xmlns:a16="http://schemas.microsoft.com/office/drawing/2014/main" id="{69A2B8A6-92C3-4074-83BB-75B378555120}"/>
                </a:ext>
              </a:extLst>
            </p:cNvPr>
            <p:cNvSpPr txBox="1"/>
            <p:nvPr userDrawn="1"/>
          </p:nvSpPr>
          <p:spPr>
            <a:xfrm>
              <a:off x="6108310" y="569496"/>
              <a:ext cx="1399742" cy="2246769"/>
            </a:xfrm>
            <a:prstGeom prst="rect">
              <a:avLst/>
            </a:prstGeom>
            <a:noFill/>
          </p:spPr>
          <p:txBody>
            <a:bodyPr wrap="none" rtlCol="0">
              <a:spAutoFit/>
            </a:bodyPr>
            <a:lstStyle/>
            <a:p>
              <a:r>
                <a:rPr lang="en-GB" sz="14000">
                  <a:solidFill>
                    <a:schemeClr val="accent3"/>
                  </a:solidFill>
                  <a:latin typeface="Rockwell" panose="02060603020205020403" pitchFamily="18" charset="0"/>
                </a:rPr>
                <a:t>&amp;</a:t>
              </a:r>
              <a:endParaRPr lang="fr-BE" sz="14000">
                <a:solidFill>
                  <a:schemeClr val="accent3"/>
                </a:solidFill>
                <a:latin typeface="Rockwell" panose="02060603020205020403" pitchFamily="18" charset="0"/>
              </a:endParaRPr>
            </a:p>
          </p:txBody>
        </p:sp>
        <p:sp>
          <p:nvSpPr>
            <p:cNvPr id="8" name="TextBox 7">
              <a:extLst>
                <a:ext uri="{FF2B5EF4-FFF2-40B4-BE49-F238E27FC236}">
                  <a16:creationId xmlns:a16="http://schemas.microsoft.com/office/drawing/2014/main" id="{883C7D59-CD7F-4FED-BD5B-5A9D04995F2D}"/>
                </a:ext>
              </a:extLst>
            </p:cNvPr>
            <p:cNvSpPr txBox="1"/>
            <p:nvPr userDrawn="1"/>
          </p:nvSpPr>
          <p:spPr>
            <a:xfrm>
              <a:off x="5634975" y="1850814"/>
              <a:ext cx="2691763" cy="4401205"/>
            </a:xfrm>
            <a:prstGeom prst="rect">
              <a:avLst/>
            </a:prstGeom>
            <a:noFill/>
          </p:spPr>
          <p:txBody>
            <a:bodyPr wrap="none" rtlCol="0">
              <a:spAutoFit/>
            </a:bodyPr>
            <a:lstStyle/>
            <a:p>
              <a:r>
                <a:rPr lang="en-GB" sz="28000">
                  <a:solidFill>
                    <a:schemeClr val="accent2"/>
                  </a:solidFill>
                  <a:latin typeface="Rockwell" panose="02060603020205020403" pitchFamily="18" charset="0"/>
                </a:rPr>
                <a:t>A</a:t>
              </a:r>
              <a:endParaRPr lang="fr-BE" sz="28000">
                <a:solidFill>
                  <a:schemeClr val="accent2"/>
                </a:solidFill>
                <a:latin typeface="Rockwell" panose="02060603020205020403" pitchFamily="18" charset="0"/>
              </a:endParaRPr>
            </a:p>
          </p:txBody>
        </p:sp>
      </p:grpSp>
      <p:sp>
        <p:nvSpPr>
          <p:cNvPr id="11" name="Footer Placeholder 3">
            <a:extLst>
              <a:ext uri="{FF2B5EF4-FFF2-40B4-BE49-F238E27FC236}">
                <a16:creationId xmlns:a16="http://schemas.microsoft.com/office/drawing/2014/main" id="{B822C84C-4D2E-48AC-B17B-150103025799}"/>
              </a:ext>
            </a:extLst>
          </p:cNvPr>
          <p:cNvSpPr>
            <a:spLocks noGrp="1"/>
          </p:cNvSpPr>
          <p:nvPr>
            <p:ph type="ftr" sz="quarter" idx="3"/>
          </p:nvPr>
        </p:nvSpPr>
        <p:spPr>
          <a:xfrm>
            <a:off x="1233177" y="6318299"/>
            <a:ext cx="4149175"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12" name="Slide Number Placeholder 5">
            <a:extLst>
              <a:ext uri="{FF2B5EF4-FFF2-40B4-BE49-F238E27FC236}">
                <a16:creationId xmlns:a16="http://schemas.microsoft.com/office/drawing/2014/main" id="{FFE561F7-8097-4211-AA0D-A9104175070E}"/>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pic>
        <p:nvPicPr>
          <p:cNvPr id="13" name="Picture 12">
            <a:extLst>
              <a:ext uri="{FF2B5EF4-FFF2-40B4-BE49-F238E27FC236}">
                <a16:creationId xmlns:a16="http://schemas.microsoft.com/office/drawing/2014/main" id="{BFED05A6-D750-4DC0-ADBB-99D7B5186D6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Tree>
    <p:extLst>
      <p:ext uri="{BB962C8B-B14F-4D97-AF65-F5344CB8AC3E}">
        <p14:creationId xmlns:p14="http://schemas.microsoft.com/office/powerpoint/2010/main" val="14823321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Q&amp;A 2">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D132357-9148-4552-AFC2-76A6800A415C}"/>
              </a:ext>
            </a:extLst>
          </p:cNvPr>
          <p:cNvSpPr txBox="1"/>
          <p:nvPr userDrawn="1"/>
        </p:nvSpPr>
        <p:spPr>
          <a:xfrm>
            <a:off x="3627632" y="418227"/>
            <a:ext cx="3063659" cy="4401205"/>
          </a:xfrm>
          <a:prstGeom prst="rect">
            <a:avLst/>
          </a:prstGeom>
          <a:noFill/>
        </p:spPr>
        <p:txBody>
          <a:bodyPr wrap="none" rtlCol="0">
            <a:spAutoFit/>
          </a:bodyPr>
          <a:lstStyle/>
          <a:p>
            <a:r>
              <a:rPr lang="en-GB" sz="28000">
                <a:solidFill>
                  <a:schemeClr val="accent1"/>
                </a:solidFill>
                <a:latin typeface="Rockwell" panose="02060603020205020403" pitchFamily="18" charset="0"/>
              </a:rPr>
              <a:t>Q</a:t>
            </a:r>
            <a:endParaRPr lang="fr-BE" sz="28000">
              <a:solidFill>
                <a:schemeClr val="accent1"/>
              </a:solidFill>
              <a:latin typeface="Rockwell" panose="02060603020205020403" pitchFamily="18" charset="0"/>
            </a:endParaRPr>
          </a:p>
        </p:txBody>
      </p:sp>
      <p:sp>
        <p:nvSpPr>
          <p:cNvPr id="7" name="TextBox 6">
            <a:extLst>
              <a:ext uri="{FF2B5EF4-FFF2-40B4-BE49-F238E27FC236}">
                <a16:creationId xmlns:a16="http://schemas.microsoft.com/office/drawing/2014/main" id="{76C5546D-B378-4E28-8B17-7624F345DE17}"/>
              </a:ext>
            </a:extLst>
          </p:cNvPr>
          <p:cNvSpPr txBox="1"/>
          <p:nvPr userDrawn="1"/>
        </p:nvSpPr>
        <p:spPr>
          <a:xfrm>
            <a:off x="6345941" y="757251"/>
            <a:ext cx="1399742" cy="2246769"/>
          </a:xfrm>
          <a:prstGeom prst="rect">
            <a:avLst/>
          </a:prstGeom>
          <a:noFill/>
        </p:spPr>
        <p:txBody>
          <a:bodyPr wrap="none" rtlCol="0">
            <a:spAutoFit/>
          </a:bodyPr>
          <a:lstStyle/>
          <a:p>
            <a:r>
              <a:rPr lang="en-GB" sz="14000">
                <a:solidFill>
                  <a:schemeClr val="accent2"/>
                </a:solidFill>
                <a:latin typeface="Rockwell" panose="02060603020205020403" pitchFamily="18" charset="0"/>
              </a:rPr>
              <a:t>&amp;</a:t>
            </a:r>
            <a:endParaRPr lang="fr-BE" sz="14000">
              <a:solidFill>
                <a:schemeClr val="accent2"/>
              </a:solidFill>
              <a:latin typeface="Rockwell" panose="02060603020205020403" pitchFamily="18" charset="0"/>
            </a:endParaRPr>
          </a:p>
        </p:txBody>
      </p:sp>
      <p:sp>
        <p:nvSpPr>
          <p:cNvPr id="8" name="TextBox 7">
            <a:extLst>
              <a:ext uri="{FF2B5EF4-FFF2-40B4-BE49-F238E27FC236}">
                <a16:creationId xmlns:a16="http://schemas.microsoft.com/office/drawing/2014/main" id="{6B3A83E4-08FB-4515-A42B-2F537F9C7C8C}"/>
              </a:ext>
            </a:extLst>
          </p:cNvPr>
          <p:cNvSpPr txBox="1"/>
          <p:nvPr userDrawn="1"/>
        </p:nvSpPr>
        <p:spPr>
          <a:xfrm>
            <a:off x="5872606" y="2038569"/>
            <a:ext cx="2691763" cy="4401205"/>
          </a:xfrm>
          <a:prstGeom prst="rect">
            <a:avLst/>
          </a:prstGeom>
          <a:noFill/>
        </p:spPr>
        <p:txBody>
          <a:bodyPr wrap="none" rtlCol="0">
            <a:spAutoFit/>
          </a:bodyPr>
          <a:lstStyle/>
          <a:p>
            <a:r>
              <a:rPr lang="en-GB" sz="28000">
                <a:solidFill>
                  <a:schemeClr val="accent4"/>
                </a:solidFill>
                <a:latin typeface="Rockwell" panose="02060603020205020403" pitchFamily="18" charset="0"/>
              </a:rPr>
              <a:t>A</a:t>
            </a:r>
            <a:endParaRPr lang="fr-BE" sz="28000">
              <a:solidFill>
                <a:schemeClr val="accent4"/>
              </a:solidFill>
              <a:latin typeface="Rockwell" panose="02060603020205020403" pitchFamily="18" charset="0"/>
            </a:endParaRPr>
          </a:p>
        </p:txBody>
      </p:sp>
      <p:sp>
        <p:nvSpPr>
          <p:cNvPr id="10" name="Footer Placeholder 3">
            <a:extLst>
              <a:ext uri="{FF2B5EF4-FFF2-40B4-BE49-F238E27FC236}">
                <a16:creationId xmlns:a16="http://schemas.microsoft.com/office/drawing/2014/main" id="{06EC698D-1648-46C8-98F4-4E6586B76F40}"/>
              </a:ext>
            </a:extLst>
          </p:cNvPr>
          <p:cNvSpPr>
            <a:spLocks noGrp="1"/>
          </p:cNvSpPr>
          <p:nvPr>
            <p:ph type="ftr" sz="quarter" idx="3"/>
          </p:nvPr>
        </p:nvSpPr>
        <p:spPr>
          <a:xfrm>
            <a:off x="1233177" y="6318299"/>
            <a:ext cx="4149175"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11" name="Slide Number Placeholder 5">
            <a:extLst>
              <a:ext uri="{FF2B5EF4-FFF2-40B4-BE49-F238E27FC236}">
                <a16:creationId xmlns:a16="http://schemas.microsoft.com/office/drawing/2014/main" id="{1C6DB930-9CE3-4EC1-A0EE-4E756A2A80A7}"/>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pic>
        <p:nvPicPr>
          <p:cNvPr id="12" name="Picture 11">
            <a:extLst>
              <a:ext uri="{FF2B5EF4-FFF2-40B4-BE49-F238E27FC236}">
                <a16:creationId xmlns:a16="http://schemas.microsoft.com/office/drawing/2014/main" id="{A50C7368-47E7-403A-9195-C23D63F2BEF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Tree>
    <p:extLst>
      <p:ext uri="{BB962C8B-B14F-4D97-AF65-F5344CB8AC3E}">
        <p14:creationId xmlns:p14="http://schemas.microsoft.com/office/powerpoint/2010/main" val="48523435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Q&amp;A 3">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87BDA9F-40D6-4B23-928F-365BBC4EBB3C}"/>
              </a:ext>
            </a:extLst>
          </p:cNvPr>
          <p:cNvSpPr txBox="1"/>
          <p:nvPr userDrawn="1"/>
        </p:nvSpPr>
        <p:spPr>
          <a:xfrm>
            <a:off x="3627632" y="418227"/>
            <a:ext cx="3063659" cy="4401205"/>
          </a:xfrm>
          <a:prstGeom prst="rect">
            <a:avLst/>
          </a:prstGeom>
          <a:noFill/>
        </p:spPr>
        <p:txBody>
          <a:bodyPr wrap="none" rtlCol="0">
            <a:spAutoFit/>
          </a:bodyPr>
          <a:lstStyle/>
          <a:p>
            <a:r>
              <a:rPr lang="en-GB" sz="28000">
                <a:solidFill>
                  <a:schemeClr val="accent6"/>
                </a:solidFill>
                <a:latin typeface="Rockwell" panose="02060603020205020403" pitchFamily="18" charset="0"/>
              </a:rPr>
              <a:t>Q</a:t>
            </a:r>
            <a:endParaRPr lang="fr-BE" sz="28000">
              <a:solidFill>
                <a:schemeClr val="accent6"/>
              </a:solidFill>
              <a:latin typeface="Rockwell" panose="02060603020205020403" pitchFamily="18" charset="0"/>
            </a:endParaRPr>
          </a:p>
        </p:txBody>
      </p:sp>
      <p:sp>
        <p:nvSpPr>
          <p:cNvPr id="7" name="TextBox 6">
            <a:extLst>
              <a:ext uri="{FF2B5EF4-FFF2-40B4-BE49-F238E27FC236}">
                <a16:creationId xmlns:a16="http://schemas.microsoft.com/office/drawing/2014/main" id="{AB3C8935-5B48-4AF7-9735-A7A759244ACC}"/>
              </a:ext>
            </a:extLst>
          </p:cNvPr>
          <p:cNvSpPr txBox="1"/>
          <p:nvPr userDrawn="1"/>
        </p:nvSpPr>
        <p:spPr>
          <a:xfrm>
            <a:off x="6345941" y="757251"/>
            <a:ext cx="1399742" cy="2246769"/>
          </a:xfrm>
          <a:prstGeom prst="rect">
            <a:avLst/>
          </a:prstGeom>
          <a:noFill/>
        </p:spPr>
        <p:txBody>
          <a:bodyPr wrap="none" rtlCol="0">
            <a:spAutoFit/>
          </a:bodyPr>
          <a:lstStyle/>
          <a:p>
            <a:r>
              <a:rPr lang="en-GB" sz="14000">
                <a:solidFill>
                  <a:schemeClr val="accent3"/>
                </a:solidFill>
                <a:latin typeface="Rockwell" panose="02060603020205020403" pitchFamily="18" charset="0"/>
              </a:rPr>
              <a:t>&amp;</a:t>
            </a:r>
            <a:endParaRPr lang="fr-BE" sz="14000">
              <a:solidFill>
                <a:schemeClr val="accent3"/>
              </a:solidFill>
              <a:latin typeface="Rockwell" panose="02060603020205020403" pitchFamily="18" charset="0"/>
            </a:endParaRPr>
          </a:p>
        </p:txBody>
      </p:sp>
      <p:sp>
        <p:nvSpPr>
          <p:cNvPr id="8" name="TextBox 7">
            <a:extLst>
              <a:ext uri="{FF2B5EF4-FFF2-40B4-BE49-F238E27FC236}">
                <a16:creationId xmlns:a16="http://schemas.microsoft.com/office/drawing/2014/main" id="{48C8E6A6-69E5-40C9-8599-D67884E6C8AD}"/>
              </a:ext>
            </a:extLst>
          </p:cNvPr>
          <p:cNvSpPr txBox="1"/>
          <p:nvPr userDrawn="1"/>
        </p:nvSpPr>
        <p:spPr>
          <a:xfrm>
            <a:off x="5872606" y="2038569"/>
            <a:ext cx="2691763" cy="4401205"/>
          </a:xfrm>
          <a:prstGeom prst="rect">
            <a:avLst/>
          </a:prstGeom>
          <a:noFill/>
        </p:spPr>
        <p:txBody>
          <a:bodyPr wrap="none" rtlCol="0">
            <a:spAutoFit/>
          </a:bodyPr>
          <a:lstStyle/>
          <a:p>
            <a:r>
              <a:rPr lang="en-GB" sz="28000">
                <a:solidFill>
                  <a:schemeClr val="accent2"/>
                </a:solidFill>
                <a:latin typeface="Rockwell" panose="02060603020205020403" pitchFamily="18" charset="0"/>
              </a:rPr>
              <a:t>A</a:t>
            </a:r>
            <a:endParaRPr lang="fr-BE" sz="28000">
              <a:solidFill>
                <a:schemeClr val="accent2"/>
              </a:solidFill>
              <a:latin typeface="Rockwell" panose="02060603020205020403" pitchFamily="18" charset="0"/>
            </a:endParaRPr>
          </a:p>
        </p:txBody>
      </p:sp>
      <p:sp>
        <p:nvSpPr>
          <p:cNvPr id="9" name="Footer Placeholder 3">
            <a:extLst>
              <a:ext uri="{FF2B5EF4-FFF2-40B4-BE49-F238E27FC236}">
                <a16:creationId xmlns:a16="http://schemas.microsoft.com/office/drawing/2014/main" id="{2EF68494-91A6-42FA-85A6-4557D7042AD7}"/>
              </a:ext>
            </a:extLst>
          </p:cNvPr>
          <p:cNvSpPr>
            <a:spLocks noGrp="1"/>
          </p:cNvSpPr>
          <p:nvPr>
            <p:ph type="ftr" sz="quarter" idx="3"/>
          </p:nvPr>
        </p:nvSpPr>
        <p:spPr>
          <a:xfrm>
            <a:off x="1233177" y="6318299"/>
            <a:ext cx="4149175"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11" name="Slide Number Placeholder 5">
            <a:extLst>
              <a:ext uri="{FF2B5EF4-FFF2-40B4-BE49-F238E27FC236}">
                <a16:creationId xmlns:a16="http://schemas.microsoft.com/office/drawing/2014/main" id="{BDD15290-68D7-406A-80DE-14AA5D94492C}"/>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pic>
        <p:nvPicPr>
          <p:cNvPr id="12" name="Picture 11">
            <a:extLst>
              <a:ext uri="{FF2B5EF4-FFF2-40B4-BE49-F238E27FC236}">
                <a16:creationId xmlns:a16="http://schemas.microsoft.com/office/drawing/2014/main" id="{D8FE821B-057A-4A08-BFCA-A77C4EA3A99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Tree>
    <p:extLst>
      <p:ext uri="{BB962C8B-B14F-4D97-AF65-F5344CB8AC3E}">
        <p14:creationId xmlns:p14="http://schemas.microsoft.com/office/powerpoint/2010/main" val="270870513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Q&amp;A 4">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39C811B-894E-4AC8-A99B-A0DA345C7C2B}"/>
              </a:ext>
            </a:extLst>
          </p:cNvPr>
          <p:cNvSpPr txBox="1"/>
          <p:nvPr userDrawn="1"/>
        </p:nvSpPr>
        <p:spPr>
          <a:xfrm>
            <a:off x="3627632" y="418227"/>
            <a:ext cx="3063659" cy="4401205"/>
          </a:xfrm>
          <a:prstGeom prst="rect">
            <a:avLst/>
          </a:prstGeom>
          <a:noFill/>
        </p:spPr>
        <p:txBody>
          <a:bodyPr wrap="none" rtlCol="0">
            <a:spAutoFit/>
          </a:bodyPr>
          <a:lstStyle/>
          <a:p>
            <a:r>
              <a:rPr lang="en-GB" sz="28000">
                <a:solidFill>
                  <a:schemeClr val="accent5"/>
                </a:solidFill>
                <a:latin typeface="Rockwell" panose="02060603020205020403" pitchFamily="18" charset="0"/>
              </a:rPr>
              <a:t>Q</a:t>
            </a:r>
            <a:endParaRPr lang="fr-BE" sz="28000">
              <a:solidFill>
                <a:schemeClr val="accent5"/>
              </a:solidFill>
              <a:latin typeface="Rockwell" panose="02060603020205020403" pitchFamily="18" charset="0"/>
            </a:endParaRPr>
          </a:p>
        </p:txBody>
      </p:sp>
      <p:sp>
        <p:nvSpPr>
          <p:cNvPr id="7" name="TextBox 6">
            <a:extLst>
              <a:ext uri="{FF2B5EF4-FFF2-40B4-BE49-F238E27FC236}">
                <a16:creationId xmlns:a16="http://schemas.microsoft.com/office/drawing/2014/main" id="{A88B256F-1C3A-4556-B60B-C3728490D116}"/>
              </a:ext>
            </a:extLst>
          </p:cNvPr>
          <p:cNvSpPr txBox="1"/>
          <p:nvPr userDrawn="1"/>
        </p:nvSpPr>
        <p:spPr>
          <a:xfrm>
            <a:off x="6345941" y="757251"/>
            <a:ext cx="1399742" cy="2246769"/>
          </a:xfrm>
          <a:prstGeom prst="rect">
            <a:avLst/>
          </a:prstGeom>
          <a:noFill/>
        </p:spPr>
        <p:txBody>
          <a:bodyPr wrap="none" rtlCol="0">
            <a:spAutoFit/>
          </a:bodyPr>
          <a:lstStyle/>
          <a:p>
            <a:r>
              <a:rPr lang="en-GB" sz="14000">
                <a:solidFill>
                  <a:schemeClr val="accent3"/>
                </a:solidFill>
                <a:latin typeface="Rockwell" panose="02060603020205020403" pitchFamily="18" charset="0"/>
              </a:rPr>
              <a:t>&amp;</a:t>
            </a:r>
            <a:endParaRPr lang="fr-BE" sz="14000">
              <a:solidFill>
                <a:schemeClr val="accent3"/>
              </a:solidFill>
              <a:latin typeface="Rockwell" panose="02060603020205020403" pitchFamily="18" charset="0"/>
            </a:endParaRPr>
          </a:p>
        </p:txBody>
      </p:sp>
      <p:sp>
        <p:nvSpPr>
          <p:cNvPr id="8" name="TextBox 7">
            <a:extLst>
              <a:ext uri="{FF2B5EF4-FFF2-40B4-BE49-F238E27FC236}">
                <a16:creationId xmlns:a16="http://schemas.microsoft.com/office/drawing/2014/main" id="{427F9C29-958B-47B4-8C24-6343078ED338}"/>
              </a:ext>
            </a:extLst>
          </p:cNvPr>
          <p:cNvSpPr txBox="1"/>
          <p:nvPr userDrawn="1"/>
        </p:nvSpPr>
        <p:spPr>
          <a:xfrm>
            <a:off x="5872606" y="2038569"/>
            <a:ext cx="2691763" cy="4401205"/>
          </a:xfrm>
          <a:prstGeom prst="rect">
            <a:avLst/>
          </a:prstGeom>
          <a:noFill/>
        </p:spPr>
        <p:txBody>
          <a:bodyPr wrap="none" rtlCol="0">
            <a:spAutoFit/>
          </a:bodyPr>
          <a:lstStyle/>
          <a:p>
            <a:r>
              <a:rPr lang="en-GB" sz="28000">
                <a:solidFill>
                  <a:schemeClr val="accent1"/>
                </a:solidFill>
                <a:latin typeface="Rockwell" panose="02060603020205020403" pitchFamily="18" charset="0"/>
              </a:rPr>
              <a:t>A</a:t>
            </a:r>
            <a:endParaRPr lang="fr-BE" sz="28000">
              <a:solidFill>
                <a:schemeClr val="accent1"/>
              </a:solidFill>
              <a:latin typeface="Rockwell" panose="02060603020205020403" pitchFamily="18" charset="0"/>
            </a:endParaRPr>
          </a:p>
        </p:txBody>
      </p:sp>
      <p:sp>
        <p:nvSpPr>
          <p:cNvPr id="9" name="Footer Placeholder 3">
            <a:extLst>
              <a:ext uri="{FF2B5EF4-FFF2-40B4-BE49-F238E27FC236}">
                <a16:creationId xmlns:a16="http://schemas.microsoft.com/office/drawing/2014/main" id="{67C6CB94-DF3B-497C-B805-7BAC4680D36E}"/>
              </a:ext>
            </a:extLst>
          </p:cNvPr>
          <p:cNvSpPr>
            <a:spLocks noGrp="1"/>
          </p:cNvSpPr>
          <p:nvPr>
            <p:ph type="ftr" sz="quarter" idx="3"/>
          </p:nvPr>
        </p:nvSpPr>
        <p:spPr>
          <a:xfrm>
            <a:off x="1233177" y="6318299"/>
            <a:ext cx="4149175"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11" name="Slide Number Placeholder 5">
            <a:extLst>
              <a:ext uri="{FF2B5EF4-FFF2-40B4-BE49-F238E27FC236}">
                <a16:creationId xmlns:a16="http://schemas.microsoft.com/office/drawing/2014/main" id="{73DDEC83-D586-4BF9-A8CD-3E39A25502E1}"/>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pic>
        <p:nvPicPr>
          <p:cNvPr id="12" name="Picture 11">
            <a:extLst>
              <a:ext uri="{FF2B5EF4-FFF2-40B4-BE49-F238E27FC236}">
                <a16:creationId xmlns:a16="http://schemas.microsoft.com/office/drawing/2014/main" id="{44617DB8-A8F6-4B42-96E5-93E2DA661CA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Tree>
    <p:extLst>
      <p:ext uri="{BB962C8B-B14F-4D97-AF65-F5344CB8AC3E}">
        <p14:creationId xmlns:p14="http://schemas.microsoft.com/office/powerpoint/2010/main" val="178249375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Q&amp;A 5">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0562E6C-D3E8-4EBB-98AE-8FCAE680D1F4}"/>
              </a:ext>
            </a:extLst>
          </p:cNvPr>
          <p:cNvSpPr txBox="1"/>
          <p:nvPr userDrawn="1"/>
        </p:nvSpPr>
        <p:spPr>
          <a:xfrm>
            <a:off x="3627632" y="418227"/>
            <a:ext cx="3063659" cy="4401205"/>
          </a:xfrm>
          <a:prstGeom prst="rect">
            <a:avLst/>
          </a:prstGeom>
          <a:noFill/>
        </p:spPr>
        <p:txBody>
          <a:bodyPr wrap="none" rtlCol="0">
            <a:spAutoFit/>
          </a:bodyPr>
          <a:lstStyle/>
          <a:p>
            <a:r>
              <a:rPr lang="en-GB" sz="28000">
                <a:solidFill>
                  <a:schemeClr val="accent4"/>
                </a:solidFill>
                <a:latin typeface="Rockwell" panose="02060603020205020403" pitchFamily="18" charset="0"/>
              </a:rPr>
              <a:t>Q</a:t>
            </a:r>
            <a:endParaRPr lang="fr-BE" sz="28000">
              <a:solidFill>
                <a:schemeClr val="accent4"/>
              </a:solidFill>
              <a:latin typeface="Rockwell" panose="02060603020205020403" pitchFamily="18" charset="0"/>
            </a:endParaRPr>
          </a:p>
        </p:txBody>
      </p:sp>
      <p:sp>
        <p:nvSpPr>
          <p:cNvPr id="7" name="TextBox 6">
            <a:extLst>
              <a:ext uri="{FF2B5EF4-FFF2-40B4-BE49-F238E27FC236}">
                <a16:creationId xmlns:a16="http://schemas.microsoft.com/office/drawing/2014/main" id="{68005C78-5EA9-4F10-BBA5-640A7767A3B7}"/>
              </a:ext>
            </a:extLst>
          </p:cNvPr>
          <p:cNvSpPr txBox="1"/>
          <p:nvPr userDrawn="1"/>
        </p:nvSpPr>
        <p:spPr>
          <a:xfrm>
            <a:off x="6345941" y="757251"/>
            <a:ext cx="1399742" cy="2246769"/>
          </a:xfrm>
          <a:prstGeom prst="rect">
            <a:avLst/>
          </a:prstGeom>
          <a:noFill/>
        </p:spPr>
        <p:txBody>
          <a:bodyPr wrap="none" rtlCol="0">
            <a:spAutoFit/>
          </a:bodyPr>
          <a:lstStyle/>
          <a:p>
            <a:r>
              <a:rPr lang="en-GB" sz="14000">
                <a:solidFill>
                  <a:schemeClr val="accent5"/>
                </a:solidFill>
                <a:latin typeface="Rockwell" panose="02060603020205020403" pitchFamily="18" charset="0"/>
              </a:rPr>
              <a:t>&amp;</a:t>
            </a:r>
            <a:endParaRPr lang="fr-BE" sz="14000">
              <a:solidFill>
                <a:schemeClr val="accent5"/>
              </a:solidFill>
              <a:latin typeface="Rockwell" panose="02060603020205020403" pitchFamily="18" charset="0"/>
            </a:endParaRPr>
          </a:p>
        </p:txBody>
      </p:sp>
      <p:sp>
        <p:nvSpPr>
          <p:cNvPr id="8" name="TextBox 7">
            <a:extLst>
              <a:ext uri="{FF2B5EF4-FFF2-40B4-BE49-F238E27FC236}">
                <a16:creationId xmlns:a16="http://schemas.microsoft.com/office/drawing/2014/main" id="{C68B2AFC-5F5B-405C-9E2D-BC034F09259C}"/>
              </a:ext>
            </a:extLst>
          </p:cNvPr>
          <p:cNvSpPr txBox="1"/>
          <p:nvPr userDrawn="1"/>
        </p:nvSpPr>
        <p:spPr>
          <a:xfrm>
            <a:off x="5872606" y="2038569"/>
            <a:ext cx="2691763" cy="4401205"/>
          </a:xfrm>
          <a:prstGeom prst="rect">
            <a:avLst/>
          </a:prstGeom>
          <a:noFill/>
        </p:spPr>
        <p:txBody>
          <a:bodyPr wrap="none" rtlCol="0">
            <a:spAutoFit/>
          </a:bodyPr>
          <a:lstStyle/>
          <a:p>
            <a:r>
              <a:rPr lang="en-GB" sz="28000">
                <a:solidFill>
                  <a:schemeClr val="accent2"/>
                </a:solidFill>
                <a:latin typeface="Rockwell" panose="02060603020205020403" pitchFamily="18" charset="0"/>
              </a:rPr>
              <a:t>A</a:t>
            </a:r>
            <a:endParaRPr lang="fr-BE" sz="28000">
              <a:solidFill>
                <a:schemeClr val="accent2"/>
              </a:solidFill>
              <a:latin typeface="Rockwell" panose="02060603020205020403" pitchFamily="18" charset="0"/>
            </a:endParaRPr>
          </a:p>
        </p:txBody>
      </p:sp>
      <p:sp>
        <p:nvSpPr>
          <p:cNvPr id="9" name="Footer Placeholder 3">
            <a:extLst>
              <a:ext uri="{FF2B5EF4-FFF2-40B4-BE49-F238E27FC236}">
                <a16:creationId xmlns:a16="http://schemas.microsoft.com/office/drawing/2014/main" id="{4AE8BA22-4E3D-4896-BD7A-3C408DFCEAB5}"/>
              </a:ext>
            </a:extLst>
          </p:cNvPr>
          <p:cNvSpPr>
            <a:spLocks noGrp="1"/>
          </p:cNvSpPr>
          <p:nvPr>
            <p:ph type="ftr" sz="quarter" idx="3"/>
          </p:nvPr>
        </p:nvSpPr>
        <p:spPr>
          <a:xfrm>
            <a:off x="1233177" y="6318299"/>
            <a:ext cx="4149175"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11" name="Slide Number Placeholder 5">
            <a:extLst>
              <a:ext uri="{FF2B5EF4-FFF2-40B4-BE49-F238E27FC236}">
                <a16:creationId xmlns:a16="http://schemas.microsoft.com/office/drawing/2014/main" id="{3450A981-F43E-4679-ADC4-97A08074D04F}"/>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pic>
        <p:nvPicPr>
          <p:cNvPr id="12" name="Picture 11">
            <a:extLst>
              <a:ext uri="{FF2B5EF4-FFF2-40B4-BE49-F238E27FC236}">
                <a16:creationId xmlns:a16="http://schemas.microsoft.com/office/drawing/2014/main" id="{A610E03A-8B5A-4BE7-BC0C-4EAA0D9C365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Tree>
    <p:extLst>
      <p:ext uri="{BB962C8B-B14F-4D97-AF65-F5344CB8AC3E}">
        <p14:creationId xmlns:p14="http://schemas.microsoft.com/office/powerpoint/2010/main" val="265899764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Q&amp;A 6">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C9C4702-7320-4B7C-994D-C90FB1312F9E}"/>
              </a:ext>
            </a:extLst>
          </p:cNvPr>
          <p:cNvSpPr txBox="1"/>
          <p:nvPr userDrawn="1"/>
        </p:nvSpPr>
        <p:spPr>
          <a:xfrm>
            <a:off x="3627632" y="418227"/>
            <a:ext cx="3063659" cy="4401205"/>
          </a:xfrm>
          <a:prstGeom prst="rect">
            <a:avLst/>
          </a:prstGeom>
          <a:noFill/>
        </p:spPr>
        <p:txBody>
          <a:bodyPr wrap="none" rtlCol="0">
            <a:spAutoFit/>
          </a:bodyPr>
          <a:lstStyle/>
          <a:p>
            <a:r>
              <a:rPr lang="en-GB" sz="28000">
                <a:solidFill>
                  <a:schemeClr val="accent3"/>
                </a:solidFill>
                <a:latin typeface="Rockwell" panose="02060603020205020403" pitchFamily="18" charset="0"/>
              </a:rPr>
              <a:t>Q</a:t>
            </a:r>
            <a:endParaRPr lang="fr-BE" sz="28000">
              <a:solidFill>
                <a:schemeClr val="accent3"/>
              </a:solidFill>
              <a:latin typeface="Rockwell" panose="02060603020205020403" pitchFamily="18" charset="0"/>
            </a:endParaRPr>
          </a:p>
        </p:txBody>
      </p:sp>
      <p:sp>
        <p:nvSpPr>
          <p:cNvPr id="7" name="TextBox 6">
            <a:extLst>
              <a:ext uri="{FF2B5EF4-FFF2-40B4-BE49-F238E27FC236}">
                <a16:creationId xmlns:a16="http://schemas.microsoft.com/office/drawing/2014/main" id="{424314EC-A1C1-4EA2-A950-4E817828F8EF}"/>
              </a:ext>
            </a:extLst>
          </p:cNvPr>
          <p:cNvSpPr txBox="1"/>
          <p:nvPr userDrawn="1"/>
        </p:nvSpPr>
        <p:spPr>
          <a:xfrm>
            <a:off x="6345941" y="757251"/>
            <a:ext cx="1399742" cy="2246769"/>
          </a:xfrm>
          <a:prstGeom prst="rect">
            <a:avLst/>
          </a:prstGeom>
          <a:noFill/>
        </p:spPr>
        <p:txBody>
          <a:bodyPr wrap="none" rtlCol="0">
            <a:spAutoFit/>
          </a:bodyPr>
          <a:lstStyle/>
          <a:p>
            <a:r>
              <a:rPr lang="en-GB" sz="14000">
                <a:solidFill>
                  <a:schemeClr val="accent5"/>
                </a:solidFill>
                <a:latin typeface="Rockwell" panose="02060603020205020403" pitchFamily="18" charset="0"/>
              </a:rPr>
              <a:t>&amp;</a:t>
            </a:r>
            <a:endParaRPr lang="fr-BE" sz="14000">
              <a:solidFill>
                <a:schemeClr val="accent5"/>
              </a:solidFill>
              <a:latin typeface="Rockwell" panose="02060603020205020403" pitchFamily="18" charset="0"/>
            </a:endParaRPr>
          </a:p>
        </p:txBody>
      </p:sp>
      <p:sp>
        <p:nvSpPr>
          <p:cNvPr id="8" name="TextBox 7">
            <a:extLst>
              <a:ext uri="{FF2B5EF4-FFF2-40B4-BE49-F238E27FC236}">
                <a16:creationId xmlns:a16="http://schemas.microsoft.com/office/drawing/2014/main" id="{208DBA86-3893-46BA-901A-86A762387098}"/>
              </a:ext>
            </a:extLst>
          </p:cNvPr>
          <p:cNvSpPr txBox="1"/>
          <p:nvPr userDrawn="1"/>
        </p:nvSpPr>
        <p:spPr>
          <a:xfrm>
            <a:off x="5872606" y="2038569"/>
            <a:ext cx="2691763" cy="4401205"/>
          </a:xfrm>
          <a:prstGeom prst="rect">
            <a:avLst/>
          </a:prstGeom>
          <a:noFill/>
        </p:spPr>
        <p:txBody>
          <a:bodyPr wrap="none" rtlCol="0">
            <a:spAutoFit/>
          </a:bodyPr>
          <a:lstStyle/>
          <a:p>
            <a:r>
              <a:rPr lang="en-GB" sz="28000">
                <a:solidFill>
                  <a:schemeClr val="accent4"/>
                </a:solidFill>
                <a:latin typeface="Rockwell" panose="02060603020205020403" pitchFamily="18" charset="0"/>
              </a:rPr>
              <a:t>A</a:t>
            </a:r>
            <a:endParaRPr lang="fr-BE" sz="28000">
              <a:solidFill>
                <a:schemeClr val="accent4"/>
              </a:solidFill>
              <a:latin typeface="Rockwell" panose="02060603020205020403" pitchFamily="18" charset="0"/>
            </a:endParaRPr>
          </a:p>
        </p:txBody>
      </p:sp>
      <p:sp>
        <p:nvSpPr>
          <p:cNvPr id="9" name="Footer Placeholder 3">
            <a:extLst>
              <a:ext uri="{FF2B5EF4-FFF2-40B4-BE49-F238E27FC236}">
                <a16:creationId xmlns:a16="http://schemas.microsoft.com/office/drawing/2014/main" id="{EF16B203-E246-4F4F-B380-ADCD6E981174}"/>
              </a:ext>
            </a:extLst>
          </p:cNvPr>
          <p:cNvSpPr>
            <a:spLocks noGrp="1"/>
          </p:cNvSpPr>
          <p:nvPr>
            <p:ph type="ftr" sz="quarter" idx="3"/>
          </p:nvPr>
        </p:nvSpPr>
        <p:spPr>
          <a:xfrm>
            <a:off x="1233177" y="6318299"/>
            <a:ext cx="4149175" cy="365125"/>
          </a:xfrm>
          <a:prstGeom prst="rect">
            <a:avLst/>
          </a:prstGeom>
        </p:spPr>
        <p:txBody>
          <a:bodyPr/>
          <a:lstStyle>
            <a:lvl1pPr>
              <a:defRPr sz="1050">
                <a:solidFill>
                  <a:srgbClr val="333B50"/>
                </a:solidFill>
              </a:defRPr>
            </a:lvl1pPr>
          </a:lstStyle>
          <a:p>
            <a:r>
              <a:rPr lang="nl-NL"/>
              <a:t>Symposium Jonger dan je denkt - 22 november 2025</a:t>
            </a:r>
            <a:endParaRPr lang="nl-BE"/>
          </a:p>
        </p:txBody>
      </p:sp>
      <p:sp>
        <p:nvSpPr>
          <p:cNvPr id="11" name="Slide Number Placeholder 5">
            <a:extLst>
              <a:ext uri="{FF2B5EF4-FFF2-40B4-BE49-F238E27FC236}">
                <a16:creationId xmlns:a16="http://schemas.microsoft.com/office/drawing/2014/main" id="{942AFC74-336B-4869-AE29-EDFDF0A97DDF}"/>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pic>
        <p:nvPicPr>
          <p:cNvPr id="12" name="Picture 11">
            <a:extLst>
              <a:ext uri="{FF2B5EF4-FFF2-40B4-BE49-F238E27FC236}">
                <a16:creationId xmlns:a16="http://schemas.microsoft.com/office/drawing/2014/main" id="{B4C76622-F7CB-409F-B4A6-5F9F353835D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Tree>
    <p:extLst>
      <p:ext uri="{BB962C8B-B14F-4D97-AF65-F5344CB8AC3E}">
        <p14:creationId xmlns:p14="http://schemas.microsoft.com/office/powerpoint/2010/main" val="3607266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End Slide">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A19F928-A336-4F63-AE10-1A1D82B420A1}"/>
              </a:ext>
            </a:extLst>
          </p:cNvPr>
          <p:cNvSpPr txBox="1"/>
          <p:nvPr userDrawn="1"/>
        </p:nvSpPr>
        <p:spPr>
          <a:xfrm>
            <a:off x="3191317" y="4178384"/>
            <a:ext cx="5565123" cy="923330"/>
          </a:xfrm>
          <a:prstGeom prst="rect">
            <a:avLst/>
          </a:prstGeom>
          <a:noFill/>
        </p:spPr>
        <p:txBody>
          <a:bodyPr wrap="square" rtlCol="0">
            <a:spAutoFit/>
          </a:bodyPr>
          <a:lstStyle/>
          <a:p>
            <a:pPr lvl="0" algn="ctr"/>
            <a:r>
              <a:rPr lang="en-US">
                <a:solidFill>
                  <a:schemeClr val="accent3"/>
                </a:solidFill>
              </a:rPr>
              <a:t>Belgian Financial Sector Federation</a:t>
            </a:r>
          </a:p>
          <a:p>
            <a:pPr lvl="0" algn="ctr"/>
            <a:r>
              <a:rPr lang="en-US">
                <a:solidFill>
                  <a:schemeClr val="accent3"/>
                </a:solidFill>
              </a:rPr>
              <a:t>www.febelfin.be</a:t>
            </a:r>
            <a:endParaRPr lang="nl-BE">
              <a:solidFill>
                <a:schemeClr val="accent3"/>
              </a:solidFill>
            </a:endParaRPr>
          </a:p>
          <a:p>
            <a:endParaRPr lang="nl-BE"/>
          </a:p>
        </p:txBody>
      </p:sp>
      <p:pic>
        <p:nvPicPr>
          <p:cNvPr id="3" name="Picture 2">
            <a:extLst>
              <a:ext uri="{FF2B5EF4-FFF2-40B4-BE49-F238E27FC236}">
                <a16:creationId xmlns:a16="http://schemas.microsoft.com/office/drawing/2014/main" id="{2842AD2B-21D0-46AA-9FE2-93EF82EEF0B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399616" y="2530205"/>
            <a:ext cx="5392768" cy="1797590"/>
          </a:xfrm>
          <a:prstGeom prst="rect">
            <a:avLst/>
          </a:prstGeom>
        </p:spPr>
      </p:pic>
    </p:spTree>
    <p:extLst>
      <p:ext uri="{BB962C8B-B14F-4D97-AF65-F5344CB8AC3E}">
        <p14:creationId xmlns:p14="http://schemas.microsoft.com/office/powerpoint/2010/main" val="165087978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BBB672B-A3E3-42D0-B838-233A9C1797C6}"/>
              </a:ext>
            </a:extLst>
          </p:cNvPr>
          <p:cNvSpPr/>
          <p:nvPr userDrawn="1"/>
        </p:nvSpPr>
        <p:spPr>
          <a:xfrm>
            <a:off x="0" y="0"/>
            <a:ext cx="12192000" cy="6858000"/>
          </a:xfrm>
          <a:prstGeom prst="rect">
            <a:avLst/>
          </a:prstGeom>
          <a:solidFill>
            <a:srgbClr val="F04C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TextBox 6">
            <a:extLst>
              <a:ext uri="{FF2B5EF4-FFF2-40B4-BE49-F238E27FC236}">
                <a16:creationId xmlns:a16="http://schemas.microsoft.com/office/drawing/2014/main" id="{CA19F928-A336-4F63-AE10-1A1D82B420A1}"/>
              </a:ext>
            </a:extLst>
          </p:cNvPr>
          <p:cNvSpPr txBox="1"/>
          <p:nvPr userDrawn="1"/>
        </p:nvSpPr>
        <p:spPr>
          <a:xfrm>
            <a:off x="3191317" y="4178384"/>
            <a:ext cx="5565123" cy="923330"/>
          </a:xfrm>
          <a:prstGeom prst="rect">
            <a:avLst/>
          </a:prstGeom>
          <a:noFill/>
        </p:spPr>
        <p:txBody>
          <a:bodyPr wrap="square" rtlCol="0">
            <a:spAutoFit/>
          </a:bodyPr>
          <a:lstStyle/>
          <a:p>
            <a:pPr lvl="0" algn="ctr"/>
            <a:r>
              <a:rPr lang="en-US">
                <a:solidFill>
                  <a:schemeClr val="bg1"/>
                </a:solidFill>
              </a:rPr>
              <a:t>Belgian Financial Sector Federation</a:t>
            </a:r>
          </a:p>
          <a:p>
            <a:pPr lvl="0" algn="ctr"/>
            <a:r>
              <a:rPr lang="en-US">
                <a:solidFill>
                  <a:schemeClr val="bg1"/>
                </a:solidFill>
              </a:rPr>
              <a:t>www.febelfin.be</a:t>
            </a:r>
            <a:endParaRPr lang="nl-BE">
              <a:solidFill>
                <a:schemeClr val="bg1"/>
              </a:solidFill>
            </a:endParaRPr>
          </a:p>
          <a:p>
            <a:endParaRPr lang="nl-BE"/>
          </a:p>
        </p:txBody>
      </p:sp>
      <p:pic>
        <p:nvPicPr>
          <p:cNvPr id="3" name="Picture 2" descr="A picture containing drawing&#10;&#10;Description automatically generated">
            <a:extLst>
              <a:ext uri="{FF2B5EF4-FFF2-40B4-BE49-F238E27FC236}">
                <a16:creationId xmlns:a16="http://schemas.microsoft.com/office/drawing/2014/main" id="{2842AD2B-21D0-46AA-9FE2-93EF82EEF0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99616" y="2529000"/>
            <a:ext cx="5392768" cy="1800000"/>
          </a:xfrm>
          <a:prstGeom prst="rect">
            <a:avLst/>
          </a:prstGeom>
        </p:spPr>
      </p:pic>
    </p:spTree>
    <p:extLst>
      <p:ext uri="{BB962C8B-B14F-4D97-AF65-F5344CB8AC3E}">
        <p14:creationId xmlns:p14="http://schemas.microsoft.com/office/powerpoint/2010/main" val="16067710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Quote Slide 2">
    <p:spTree>
      <p:nvGrpSpPr>
        <p:cNvPr id="1" name=""/>
        <p:cNvGrpSpPr/>
        <p:nvPr/>
      </p:nvGrpSpPr>
      <p:grpSpPr>
        <a:xfrm>
          <a:off x="0" y="0"/>
          <a:ext cx="0" cy="0"/>
          <a:chOff x="0" y="0"/>
          <a:chExt cx="0" cy="0"/>
        </a:xfrm>
      </p:grpSpPr>
      <p:pic>
        <p:nvPicPr>
          <p:cNvPr id="10243" name="Picture 3" descr="C:\Offides\Projects\Brandhome\20111114_Powerpoint template Febelfin (Nicoline Spruijt)\Febelfin Logo_Horiz_White.pn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299175" y="6391178"/>
            <a:ext cx="830400" cy="18074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610800" y="1029600"/>
            <a:ext cx="10970400" cy="1332000"/>
          </a:xfrm>
        </p:spPr>
        <p:txBody>
          <a:bodyPr vert="horz" lIns="0" tIns="0" rIns="0" bIns="0" rtlCol="0" anchor="t" anchorCtr="0">
            <a:noAutofit/>
          </a:bodyPr>
          <a:lstStyle>
            <a:lvl1pPr>
              <a:defRPr lang="en-US" sz="2700" b="0" dirty="0">
                <a:solidFill>
                  <a:schemeClr val="tx2"/>
                </a:solidFill>
              </a:defRPr>
            </a:lvl1pPr>
          </a:lstStyle>
          <a:p>
            <a:pPr marL="128588" lvl="0" indent="-128588">
              <a:lnSpc>
                <a:spcPct val="100000"/>
              </a:lnSpc>
              <a:spcBef>
                <a:spcPts val="0"/>
              </a:spcBef>
              <a:spcAft>
                <a:spcPts val="0"/>
              </a:spcAft>
            </a:pPr>
            <a:r>
              <a:rPr lang="en-US"/>
              <a:t>Click to edit Master title style</a:t>
            </a:r>
          </a:p>
        </p:txBody>
      </p:sp>
      <p:sp>
        <p:nvSpPr>
          <p:cNvPr id="5" name="Footer Placeholder 4"/>
          <p:cNvSpPr>
            <a:spLocks noGrp="1"/>
          </p:cNvSpPr>
          <p:nvPr>
            <p:ph type="ftr" sz="quarter" idx="11"/>
          </p:nvPr>
        </p:nvSpPr>
        <p:spPr>
          <a:xfrm>
            <a:off x="2169601" y="6401888"/>
            <a:ext cx="9349879" cy="165600"/>
          </a:xfrm>
          <a:prstGeom prst="rect">
            <a:avLst/>
          </a:prstGeom>
        </p:spPr>
        <p:txBody>
          <a:bodyPr lIns="0" tIns="0" rIns="0" bIns="0" anchor="ctr" anchorCtr="0"/>
          <a:lstStyle>
            <a:lvl1pPr algn="r">
              <a:defRPr sz="900">
                <a:solidFill>
                  <a:schemeClr val="tx2"/>
                </a:solidFill>
                <a:latin typeface="Arial" pitchFamily="34" charset="0"/>
                <a:cs typeface="Arial" pitchFamily="34" charset="0"/>
              </a:defRPr>
            </a:lvl1pPr>
          </a:lstStyle>
          <a:p>
            <a:r>
              <a:rPr lang="nl-NL"/>
              <a:t>Symposium Jonger dan je denkt - 22 november 2025</a:t>
            </a:r>
            <a:endParaRPr lang="en-US">
              <a:solidFill>
                <a:schemeClr val="bg2"/>
              </a:solidFill>
            </a:endParaRPr>
          </a:p>
        </p:txBody>
      </p:sp>
      <p:pic>
        <p:nvPicPr>
          <p:cNvPr id="7" name="Picture 6"/>
          <p:cNvPicPr>
            <a:picLocks noChangeAspect="1" noChangeArrowheads="1"/>
          </p:cNvPicPr>
          <p:nvPr userDrawn="1"/>
        </p:nvPicPr>
        <p:blipFill>
          <a:blip r:embed="rId3" cstate="screen">
            <a:extLst>
              <a:ext uri="{28A0092B-C50C-407E-A947-70E740481C1C}">
                <a14:useLocalDpi xmlns:a14="http://schemas.microsoft.com/office/drawing/2010/main"/>
              </a:ext>
            </a:extLst>
          </a:blip>
          <a:stretch>
            <a:fillRect/>
          </a:stretch>
        </p:blipFill>
        <p:spPr bwMode="auto">
          <a:xfrm>
            <a:off x="299175" y="6391654"/>
            <a:ext cx="828315" cy="180240"/>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5"/>
          <p:cNvSpPr>
            <a:spLocks noGrp="1"/>
          </p:cNvSpPr>
          <p:nvPr>
            <p:ph type="sldNum" sz="quarter" idx="4"/>
          </p:nvPr>
        </p:nvSpPr>
        <p:spPr>
          <a:xfrm>
            <a:off x="11518902" y="6393496"/>
            <a:ext cx="368301" cy="166850"/>
          </a:xfrm>
          <a:prstGeom prst="rect">
            <a:avLst/>
          </a:prstGeom>
        </p:spPr>
        <p:txBody>
          <a:bodyPr vert="horz" lIns="0" tIns="0" rIns="0" bIns="0" rtlCol="0" anchor="ctr" anchorCtr="0"/>
          <a:lstStyle>
            <a:lvl1pPr algn="r">
              <a:defRPr lang="en-US" sz="1100" smtClean="0">
                <a:solidFill>
                  <a:schemeClr val="tx2"/>
                </a:solidFill>
                <a:latin typeface="Arial" pitchFamily="34" charset="0"/>
                <a:cs typeface="Arial" pitchFamily="34" charset="0"/>
              </a:defRPr>
            </a:lvl1pPr>
          </a:lstStyle>
          <a:p>
            <a:fld id="{B6F15528-21DE-4FAA-801E-634DDDAF4B2B}" type="slidenum">
              <a:rPr lang="nl-BE" smtClean="0"/>
              <a:pPr/>
              <a:t>‹#›</a:t>
            </a:fld>
            <a:endParaRPr lang="nl-BE"/>
          </a:p>
        </p:txBody>
      </p:sp>
    </p:spTree>
    <p:extLst>
      <p:ext uri="{BB962C8B-B14F-4D97-AF65-F5344CB8AC3E}">
        <p14:creationId xmlns:p14="http://schemas.microsoft.com/office/powerpoint/2010/main" val="2311356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Agenda Layout">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EBEDC7AC-2374-4F03-9466-216CC3CF4A49}"/>
              </a:ext>
            </a:extLst>
          </p:cNvPr>
          <p:cNvSpPr>
            <a:spLocks noGrp="1"/>
          </p:cNvSpPr>
          <p:nvPr>
            <p:ph type="body" sz="quarter" idx="12" hasCustomPrompt="1"/>
          </p:nvPr>
        </p:nvSpPr>
        <p:spPr>
          <a:xfrm>
            <a:off x="5730875" y="2024063"/>
            <a:ext cx="3956050" cy="576262"/>
          </a:xfrm>
          <a:prstGeom prst="rect">
            <a:avLst/>
          </a:prstGeom>
        </p:spPr>
        <p:txBody>
          <a:bodyPr anchor="ctr"/>
          <a:lstStyle>
            <a:lvl1pPr marL="0" indent="0">
              <a:buNone/>
              <a:defRPr sz="1800"/>
            </a:lvl1pPr>
            <a:lvl5pPr marL="1828800" indent="0" algn="l">
              <a:buNone/>
              <a:defRPr/>
            </a:lvl5pPr>
          </a:lstStyle>
          <a:p>
            <a:pPr lvl="0"/>
            <a:r>
              <a:rPr lang="en-US"/>
              <a:t>Agenda</a:t>
            </a:r>
            <a:endParaRPr lang="nl-BE"/>
          </a:p>
        </p:txBody>
      </p:sp>
      <p:sp>
        <p:nvSpPr>
          <p:cNvPr id="17" name="Text Placeholder 16">
            <a:extLst>
              <a:ext uri="{FF2B5EF4-FFF2-40B4-BE49-F238E27FC236}">
                <a16:creationId xmlns:a16="http://schemas.microsoft.com/office/drawing/2014/main" id="{8190CE41-B9DE-446A-A050-9664176FCCD0}"/>
              </a:ext>
            </a:extLst>
          </p:cNvPr>
          <p:cNvSpPr>
            <a:spLocks noGrp="1"/>
          </p:cNvSpPr>
          <p:nvPr>
            <p:ph type="body" sz="quarter" idx="11" hasCustomPrompt="1"/>
          </p:nvPr>
        </p:nvSpPr>
        <p:spPr>
          <a:xfrm>
            <a:off x="739974" y="528638"/>
            <a:ext cx="10480976" cy="804862"/>
          </a:xfrm>
          <a:prstGeom prst="rect">
            <a:avLst/>
          </a:prstGeom>
        </p:spPr>
        <p:txBody>
          <a:bodyPr/>
          <a:lstStyle>
            <a:lvl1pPr marL="0" indent="0">
              <a:buNone/>
              <a:defRPr sz="4400"/>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16" name="Picture Placeholder 9">
            <a:extLst>
              <a:ext uri="{FF2B5EF4-FFF2-40B4-BE49-F238E27FC236}">
                <a16:creationId xmlns:a16="http://schemas.microsoft.com/office/drawing/2014/main" id="{C07F8A8A-9D33-4B34-ACB3-60623626AEA5}"/>
              </a:ext>
            </a:extLst>
          </p:cNvPr>
          <p:cNvSpPr>
            <a:spLocks noGrp="1"/>
          </p:cNvSpPr>
          <p:nvPr>
            <p:ph type="pic" sz="quarter" idx="10"/>
          </p:nvPr>
        </p:nvSpPr>
        <p:spPr>
          <a:xfrm>
            <a:off x="739974" y="1457983"/>
            <a:ext cx="3600000" cy="4680000"/>
          </a:xfrm>
          <a:prstGeom prst="rect">
            <a:avLst/>
          </a:prstGeom>
        </p:spPr>
        <p:txBody>
          <a:bodyPr/>
          <a:lstStyle/>
          <a:p>
            <a:endParaRPr lang="nl-BE"/>
          </a:p>
        </p:txBody>
      </p:sp>
      <p:sp>
        <p:nvSpPr>
          <p:cNvPr id="20" name="Text Placeholder 18">
            <a:extLst>
              <a:ext uri="{FF2B5EF4-FFF2-40B4-BE49-F238E27FC236}">
                <a16:creationId xmlns:a16="http://schemas.microsoft.com/office/drawing/2014/main" id="{37E9965D-857E-468B-94B3-02AE9B9BB88A}"/>
              </a:ext>
            </a:extLst>
          </p:cNvPr>
          <p:cNvSpPr>
            <a:spLocks noGrp="1"/>
          </p:cNvSpPr>
          <p:nvPr>
            <p:ph type="body" sz="quarter" idx="13" hasCustomPrompt="1"/>
          </p:nvPr>
        </p:nvSpPr>
        <p:spPr>
          <a:xfrm>
            <a:off x="5730875" y="2852738"/>
            <a:ext cx="3956050" cy="576262"/>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vl5pPr marL="1828800" indent="0" algn="l">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Agenda</a:t>
            </a:r>
            <a:endParaRPr lang="nl-BE"/>
          </a:p>
        </p:txBody>
      </p:sp>
      <p:sp>
        <p:nvSpPr>
          <p:cNvPr id="21" name="Text Placeholder 18">
            <a:extLst>
              <a:ext uri="{FF2B5EF4-FFF2-40B4-BE49-F238E27FC236}">
                <a16:creationId xmlns:a16="http://schemas.microsoft.com/office/drawing/2014/main" id="{785EF1CF-2DC0-4BCD-9A4E-44195DA6CB6D}"/>
              </a:ext>
            </a:extLst>
          </p:cNvPr>
          <p:cNvSpPr>
            <a:spLocks noGrp="1"/>
          </p:cNvSpPr>
          <p:nvPr>
            <p:ph type="body" sz="quarter" idx="14" hasCustomPrompt="1"/>
          </p:nvPr>
        </p:nvSpPr>
        <p:spPr>
          <a:xfrm>
            <a:off x="5730875" y="3742707"/>
            <a:ext cx="3956050" cy="576262"/>
          </a:xfrm>
          <a:prstGeom prst="rect">
            <a:avLst/>
          </a:prstGeom>
        </p:spPr>
        <p:txBody>
          <a:bodyPr anchor="ctr"/>
          <a:lstStyle>
            <a:lvl1pPr marL="0" indent="0">
              <a:buNone/>
              <a:defRPr sz="1800"/>
            </a:lvl1pPr>
            <a:lvl5pPr marL="1828800" indent="0" algn="l">
              <a:buNone/>
              <a:defRPr/>
            </a:lvl5pPr>
          </a:lstStyle>
          <a:p>
            <a:pPr lvl="0"/>
            <a:r>
              <a:rPr lang="en-US"/>
              <a:t>Agenda</a:t>
            </a:r>
            <a:endParaRPr lang="nl-BE"/>
          </a:p>
        </p:txBody>
      </p:sp>
      <p:sp>
        <p:nvSpPr>
          <p:cNvPr id="22" name="Text Placeholder 18">
            <a:extLst>
              <a:ext uri="{FF2B5EF4-FFF2-40B4-BE49-F238E27FC236}">
                <a16:creationId xmlns:a16="http://schemas.microsoft.com/office/drawing/2014/main" id="{3BCF447E-19A3-48B2-85E6-4A8322434352}"/>
              </a:ext>
            </a:extLst>
          </p:cNvPr>
          <p:cNvSpPr>
            <a:spLocks noGrp="1"/>
          </p:cNvSpPr>
          <p:nvPr>
            <p:ph type="body" sz="quarter" idx="15" hasCustomPrompt="1"/>
          </p:nvPr>
        </p:nvSpPr>
        <p:spPr>
          <a:xfrm>
            <a:off x="5730875" y="4555958"/>
            <a:ext cx="3956050" cy="576262"/>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vl5pPr marL="1828800" indent="0" algn="l">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Agenda</a:t>
            </a:r>
            <a:endParaRPr lang="nl-BE"/>
          </a:p>
        </p:txBody>
      </p:sp>
      <p:sp>
        <p:nvSpPr>
          <p:cNvPr id="24" name="Footer Placeholder 3">
            <a:extLst>
              <a:ext uri="{FF2B5EF4-FFF2-40B4-BE49-F238E27FC236}">
                <a16:creationId xmlns:a16="http://schemas.microsoft.com/office/drawing/2014/main" id="{11395968-546D-4B4C-9743-814792E302DF}"/>
              </a:ext>
            </a:extLst>
          </p:cNvPr>
          <p:cNvSpPr>
            <a:spLocks noGrp="1"/>
          </p:cNvSpPr>
          <p:nvPr>
            <p:ph type="ftr" sz="quarter" idx="3"/>
          </p:nvPr>
        </p:nvSpPr>
        <p:spPr>
          <a:xfrm>
            <a:off x="1247459" y="6318299"/>
            <a:ext cx="4122781" cy="365125"/>
          </a:xfrm>
          <a:prstGeom prst="rect">
            <a:avLst/>
          </a:prstGeom>
        </p:spPr>
        <p:txBody>
          <a:bodyPr/>
          <a:lstStyle>
            <a:lvl1pPr>
              <a:defRPr sz="1050">
                <a:solidFill>
                  <a:schemeClr val="accent1"/>
                </a:solidFill>
              </a:defRPr>
            </a:lvl1pPr>
          </a:lstStyle>
          <a:p>
            <a:r>
              <a:rPr lang="nl-NL"/>
              <a:t>Symposium Jonger dan je denkt - 22 november 2025</a:t>
            </a:r>
            <a:endParaRPr lang="nl-BE"/>
          </a:p>
        </p:txBody>
      </p:sp>
      <p:sp>
        <p:nvSpPr>
          <p:cNvPr id="25" name="Slide Number Placeholder 5">
            <a:extLst>
              <a:ext uri="{FF2B5EF4-FFF2-40B4-BE49-F238E27FC236}">
                <a16:creationId xmlns:a16="http://schemas.microsoft.com/office/drawing/2014/main" id="{4015CDAC-017F-42FA-BF60-6315682B8688}"/>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accent1"/>
                </a:solidFill>
              </a:rPr>
              <a:pPr/>
              <a:t>‹#›</a:t>
            </a:fld>
            <a:r>
              <a:rPr lang="nl-BE" sz="1000">
                <a:solidFill>
                  <a:schemeClr val="accent1"/>
                </a:solidFill>
              </a:rPr>
              <a:t>   |</a:t>
            </a:r>
          </a:p>
        </p:txBody>
      </p:sp>
      <p:sp>
        <p:nvSpPr>
          <p:cNvPr id="27" name="Text Placeholder 26">
            <a:extLst>
              <a:ext uri="{FF2B5EF4-FFF2-40B4-BE49-F238E27FC236}">
                <a16:creationId xmlns:a16="http://schemas.microsoft.com/office/drawing/2014/main" id="{20FA4E98-106C-4258-815C-3234E1F47A74}"/>
              </a:ext>
            </a:extLst>
          </p:cNvPr>
          <p:cNvSpPr>
            <a:spLocks noGrp="1"/>
          </p:cNvSpPr>
          <p:nvPr>
            <p:ph type="body" sz="quarter" idx="16" hasCustomPrompt="1"/>
          </p:nvPr>
        </p:nvSpPr>
        <p:spPr>
          <a:xfrm>
            <a:off x="4954588" y="2024063"/>
            <a:ext cx="569912" cy="576262"/>
          </a:xfrm>
          <a:prstGeom prst="roundRect">
            <a:avLst/>
          </a:prstGeom>
          <a:solidFill>
            <a:schemeClr val="accent1"/>
          </a:solidFill>
          <a:ln>
            <a:noFill/>
          </a:ln>
          <a:effectLst>
            <a:outerShdw blurRad="63500" sx="102000" sy="102000" algn="ctr" rotWithShape="0">
              <a:prstClr val="black">
                <a:alpha val="40000"/>
              </a:prstClr>
            </a:outerShdw>
          </a:effectLst>
        </p:spPr>
        <p:txBody>
          <a:bodyPr anchor="ctr"/>
          <a:lstStyle>
            <a:lvl1pPr marL="0" indent="0" algn="ctr">
              <a:buNone/>
              <a:defRPr sz="1800" b="1">
                <a:solidFill>
                  <a:schemeClr val="bg1"/>
                </a:solidFill>
              </a:defRPr>
            </a:lvl1pPr>
          </a:lstStyle>
          <a:p>
            <a:pPr lvl="0"/>
            <a:r>
              <a:rPr lang="en-GB"/>
              <a:t>#</a:t>
            </a:r>
            <a:endParaRPr lang="nl-BE"/>
          </a:p>
        </p:txBody>
      </p:sp>
      <p:sp>
        <p:nvSpPr>
          <p:cNvPr id="28" name="Text Placeholder 26">
            <a:extLst>
              <a:ext uri="{FF2B5EF4-FFF2-40B4-BE49-F238E27FC236}">
                <a16:creationId xmlns:a16="http://schemas.microsoft.com/office/drawing/2014/main" id="{534036D3-6ACA-4B66-B076-1BD3D25231B2}"/>
              </a:ext>
            </a:extLst>
          </p:cNvPr>
          <p:cNvSpPr>
            <a:spLocks noGrp="1"/>
          </p:cNvSpPr>
          <p:nvPr>
            <p:ph type="body" sz="quarter" idx="17" hasCustomPrompt="1"/>
          </p:nvPr>
        </p:nvSpPr>
        <p:spPr>
          <a:xfrm>
            <a:off x="4954588" y="2852738"/>
            <a:ext cx="569912" cy="576262"/>
          </a:xfrm>
          <a:prstGeom prst="roundRect">
            <a:avLst/>
          </a:prstGeom>
          <a:solidFill>
            <a:schemeClr val="accent1"/>
          </a:solidFill>
          <a:ln>
            <a:noFill/>
          </a:ln>
          <a:effectLst>
            <a:outerShdw blurRad="63500" sx="102000" sy="102000" algn="ctr" rotWithShape="0">
              <a:prstClr val="black">
                <a:alpha val="40000"/>
              </a:prstClr>
            </a:outerShdw>
          </a:effectLst>
        </p:spPr>
        <p:txBody>
          <a:bodyPr anchor="ctr"/>
          <a:lstStyle>
            <a:lvl1pPr marL="0" indent="0" algn="ctr">
              <a:buNone/>
              <a:defRPr sz="1800" b="1">
                <a:solidFill>
                  <a:schemeClr val="bg1"/>
                </a:solidFill>
              </a:defRPr>
            </a:lvl1pPr>
          </a:lstStyle>
          <a:p>
            <a:pPr lvl="0"/>
            <a:r>
              <a:rPr lang="en-GB"/>
              <a:t>#</a:t>
            </a:r>
            <a:endParaRPr lang="nl-BE"/>
          </a:p>
        </p:txBody>
      </p:sp>
      <p:sp>
        <p:nvSpPr>
          <p:cNvPr id="29" name="Text Placeholder 26">
            <a:extLst>
              <a:ext uri="{FF2B5EF4-FFF2-40B4-BE49-F238E27FC236}">
                <a16:creationId xmlns:a16="http://schemas.microsoft.com/office/drawing/2014/main" id="{80E587FE-BCFD-4B99-81C0-A3359322955B}"/>
              </a:ext>
            </a:extLst>
          </p:cNvPr>
          <p:cNvSpPr>
            <a:spLocks noGrp="1"/>
          </p:cNvSpPr>
          <p:nvPr>
            <p:ph type="body" sz="quarter" idx="18" hasCustomPrompt="1"/>
          </p:nvPr>
        </p:nvSpPr>
        <p:spPr>
          <a:xfrm>
            <a:off x="4954588" y="3742707"/>
            <a:ext cx="569912" cy="576262"/>
          </a:xfrm>
          <a:prstGeom prst="roundRect">
            <a:avLst/>
          </a:prstGeom>
          <a:solidFill>
            <a:schemeClr val="accent1"/>
          </a:solidFill>
          <a:ln>
            <a:noFill/>
          </a:ln>
          <a:effectLst>
            <a:outerShdw blurRad="63500" sx="102000" sy="102000" algn="ctr" rotWithShape="0">
              <a:prstClr val="black">
                <a:alpha val="40000"/>
              </a:prstClr>
            </a:outerShdw>
          </a:effectLst>
        </p:spPr>
        <p:txBody>
          <a:bodyPr anchor="ctr"/>
          <a:lstStyle>
            <a:lvl1pPr marL="0" indent="0" algn="ctr">
              <a:buNone/>
              <a:defRPr sz="1800" b="1">
                <a:solidFill>
                  <a:schemeClr val="bg1"/>
                </a:solidFill>
              </a:defRPr>
            </a:lvl1pPr>
          </a:lstStyle>
          <a:p>
            <a:pPr lvl="0"/>
            <a:r>
              <a:rPr lang="en-GB"/>
              <a:t>#</a:t>
            </a:r>
            <a:endParaRPr lang="nl-BE"/>
          </a:p>
        </p:txBody>
      </p:sp>
      <p:sp>
        <p:nvSpPr>
          <p:cNvPr id="30" name="Text Placeholder 26">
            <a:extLst>
              <a:ext uri="{FF2B5EF4-FFF2-40B4-BE49-F238E27FC236}">
                <a16:creationId xmlns:a16="http://schemas.microsoft.com/office/drawing/2014/main" id="{D70812A1-CAAC-4A5D-B363-13E73AD0265A}"/>
              </a:ext>
            </a:extLst>
          </p:cNvPr>
          <p:cNvSpPr>
            <a:spLocks noGrp="1"/>
          </p:cNvSpPr>
          <p:nvPr>
            <p:ph type="body" sz="quarter" idx="19" hasCustomPrompt="1"/>
          </p:nvPr>
        </p:nvSpPr>
        <p:spPr>
          <a:xfrm>
            <a:off x="4954588" y="4555958"/>
            <a:ext cx="569912" cy="576262"/>
          </a:xfrm>
          <a:prstGeom prst="roundRect">
            <a:avLst/>
          </a:prstGeom>
          <a:solidFill>
            <a:schemeClr val="accent1"/>
          </a:solidFill>
          <a:ln>
            <a:noFill/>
          </a:ln>
          <a:effectLst>
            <a:outerShdw blurRad="63500" sx="102000" sy="102000" algn="ctr" rotWithShape="0">
              <a:prstClr val="black">
                <a:alpha val="40000"/>
              </a:prstClr>
            </a:outerShdw>
          </a:effectLst>
        </p:spPr>
        <p:txBody>
          <a:bodyPr anchor="ctr"/>
          <a:lstStyle>
            <a:lvl1pPr marL="0" indent="0" algn="ctr">
              <a:buNone/>
              <a:defRPr sz="1800" b="1">
                <a:solidFill>
                  <a:schemeClr val="bg1"/>
                </a:solidFill>
              </a:defRPr>
            </a:lvl1pPr>
          </a:lstStyle>
          <a:p>
            <a:pPr lvl="0"/>
            <a:r>
              <a:rPr lang="en-GB"/>
              <a:t>#</a:t>
            </a:r>
            <a:endParaRPr lang="nl-BE"/>
          </a:p>
        </p:txBody>
      </p:sp>
    </p:spTree>
    <p:extLst>
      <p:ext uri="{BB962C8B-B14F-4D97-AF65-F5344CB8AC3E}">
        <p14:creationId xmlns:p14="http://schemas.microsoft.com/office/powerpoint/2010/main" val="239436283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Graph Layout">
    <p:spTree>
      <p:nvGrpSpPr>
        <p:cNvPr id="1" name=""/>
        <p:cNvGrpSpPr/>
        <p:nvPr/>
      </p:nvGrpSpPr>
      <p:grpSpPr>
        <a:xfrm>
          <a:off x="0" y="0"/>
          <a:ext cx="0" cy="0"/>
          <a:chOff x="0" y="0"/>
          <a:chExt cx="0" cy="0"/>
        </a:xfrm>
      </p:grpSpPr>
      <p:sp>
        <p:nvSpPr>
          <p:cNvPr id="9" name="Text Placeholder 16">
            <a:extLst>
              <a:ext uri="{FF2B5EF4-FFF2-40B4-BE49-F238E27FC236}">
                <a16:creationId xmlns:a16="http://schemas.microsoft.com/office/drawing/2014/main" id="{A2D15C1C-C09A-44FC-B9EE-4586B596E828}"/>
              </a:ext>
            </a:extLst>
          </p:cNvPr>
          <p:cNvSpPr>
            <a:spLocks noGrp="1"/>
          </p:cNvSpPr>
          <p:nvPr>
            <p:ph type="body" sz="quarter" idx="11" hasCustomPrompt="1"/>
          </p:nvPr>
        </p:nvSpPr>
        <p:spPr>
          <a:xfrm>
            <a:off x="739974" y="528638"/>
            <a:ext cx="10480976" cy="804862"/>
          </a:xfrm>
          <a:prstGeom prst="rect">
            <a:avLst/>
          </a:prstGeom>
        </p:spPr>
        <p:txBody>
          <a:bodyPr/>
          <a:lstStyle>
            <a:lvl1pPr marL="0" indent="0">
              <a:buNone/>
              <a:defRPr sz="4400"/>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11" name="Footer Placeholder 3">
            <a:extLst>
              <a:ext uri="{FF2B5EF4-FFF2-40B4-BE49-F238E27FC236}">
                <a16:creationId xmlns:a16="http://schemas.microsoft.com/office/drawing/2014/main" id="{575A025B-CFFA-4711-91C9-CD36EEB9BFF6}"/>
              </a:ext>
            </a:extLst>
          </p:cNvPr>
          <p:cNvSpPr>
            <a:spLocks noGrp="1"/>
          </p:cNvSpPr>
          <p:nvPr>
            <p:ph type="ftr" sz="quarter" idx="3"/>
          </p:nvPr>
        </p:nvSpPr>
        <p:spPr>
          <a:xfrm>
            <a:off x="1247459" y="6318299"/>
            <a:ext cx="4122781" cy="365125"/>
          </a:xfrm>
          <a:prstGeom prst="rect">
            <a:avLst/>
          </a:prstGeom>
        </p:spPr>
        <p:txBody>
          <a:bodyPr/>
          <a:lstStyle>
            <a:lvl1pPr>
              <a:defRPr sz="1050">
                <a:solidFill>
                  <a:schemeClr val="accent1"/>
                </a:solidFill>
              </a:defRPr>
            </a:lvl1pPr>
          </a:lstStyle>
          <a:p>
            <a:r>
              <a:rPr lang="nl-NL"/>
              <a:t>Symposium Jonger dan je denkt - 22 november 2025</a:t>
            </a:r>
            <a:endParaRPr lang="nl-BE"/>
          </a:p>
        </p:txBody>
      </p:sp>
      <p:sp>
        <p:nvSpPr>
          <p:cNvPr id="12" name="Slide Number Placeholder 5">
            <a:extLst>
              <a:ext uri="{FF2B5EF4-FFF2-40B4-BE49-F238E27FC236}">
                <a16:creationId xmlns:a16="http://schemas.microsoft.com/office/drawing/2014/main" id="{1B2FCC96-AF7B-4175-B87C-F2D28EA013B9}"/>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accent1"/>
                </a:solidFill>
              </a:rPr>
              <a:pPr/>
              <a:t>‹#›</a:t>
            </a:fld>
            <a:r>
              <a:rPr lang="nl-BE" sz="1000">
                <a:solidFill>
                  <a:schemeClr val="accent1"/>
                </a:solidFill>
              </a:rPr>
              <a:t>   |</a:t>
            </a:r>
          </a:p>
        </p:txBody>
      </p:sp>
      <p:sp>
        <p:nvSpPr>
          <p:cNvPr id="13" name="Chart Placeholder 11">
            <a:extLst>
              <a:ext uri="{FF2B5EF4-FFF2-40B4-BE49-F238E27FC236}">
                <a16:creationId xmlns:a16="http://schemas.microsoft.com/office/drawing/2014/main" id="{94F3D151-6EC7-4396-8304-F9F88975688C}"/>
              </a:ext>
            </a:extLst>
          </p:cNvPr>
          <p:cNvSpPr>
            <a:spLocks noGrp="1"/>
          </p:cNvSpPr>
          <p:nvPr>
            <p:ph type="chart" sz="quarter" idx="12"/>
          </p:nvPr>
        </p:nvSpPr>
        <p:spPr>
          <a:xfrm>
            <a:off x="739974" y="2040467"/>
            <a:ext cx="4764594" cy="3271308"/>
          </a:xfrm>
          <a:prstGeom prst="rect">
            <a:avLst/>
          </a:prstGeom>
        </p:spPr>
        <p:txBody>
          <a:bodyPr/>
          <a:lstStyle>
            <a:lvl1pPr marL="0" indent="0">
              <a:buNone/>
              <a:defRPr/>
            </a:lvl1pPr>
          </a:lstStyle>
          <a:p>
            <a:endParaRPr lang="nl-BE"/>
          </a:p>
        </p:txBody>
      </p:sp>
      <p:sp>
        <p:nvSpPr>
          <p:cNvPr id="14" name="Chart Placeholder 11">
            <a:extLst>
              <a:ext uri="{FF2B5EF4-FFF2-40B4-BE49-F238E27FC236}">
                <a16:creationId xmlns:a16="http://schemas.microsoft.com/office/drawing/2014/main" id="{15457BEE-BDA9-44DD-9FB2-F110E032CAA8}"/>
              </a:ext>
            </a:extLst>
          </p:cNvPr>
          <p:cNvSpPr>
            <a:spLocks noGrp="1"/>
          </p:cNvSpPr>
          <p:nvPr>
            <p:ph type="chart" sz="quarter" idx="13"/>
          </p:nvPr>
        </p:nvSpPr>
        <p:spPr>
          <a:xfrm>
            <a:off x="6480698" y="2040186"/>
            <a:ext cx="4764594" cy="3271308"/>
          </a:xfrm>
          <a:prstGeom prst="rect">
            <a:avLst/>
          </a:prstGeom>
        </p:spPr>
        <p:txBody>
          <a:bodyPr/>
          <a:lstStyle>
            <a:lvl1pPr marL="0" indent="0">
              <a:buNone/>
              <a:defRPr/>
            </a:lvl1pPr>
          </a:lstStyle>
          <a:p>
            <a:endParaRPr lang="nl-BE"/>
          </a:p>
        </p:txBody>
      </p:sp>
    </p:spTree>
    <p:extLst>
      <p:ext uri="{BB962C8B-B14F-4D97-AF65-F5344CB8AC3E}">
        <p14:creationId xmlns:p14="http://schemas.microsoft.com/office/powerpoint/2010/main" val="135690953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85AC5A5D-9DE5-45D1-95A9-0F4A49AD0F72}"/>
              </a:ext>
            </a:extLst>
          </p:cNvPr>
          <p:cNvSpPr>
            <a:spLocks noGrp="1"/>
          </p:cNvSpPr>
          <p:nvPr>
            <p:ph type="pic" sz="quarter" idx="10"/>
          </p:nvPr>
        </p:nvSpPr>
        <p:spPr>
          <a:xfrm>
            <a:off x="0" y="0"/>
            <a:ext cx="12192000" cy="6858000"/>
          </a:xfrm>
          <a:prstGeom prst="rect">
            <a:avLst/>
          </a:prstGeom>
        </p:spPr>
        <p:txBody>
          <a:bodyPr/>
          <a:lstStyle/>
          <a:p>
            <a:endParaRPr lang="nl-BE"/>
          </a:p>
        </p:txBody>
      </p:sp>
      <p:sp>
        <p:nvSpPr>
          <p:cNvPr id="3" name="Subtitle 2">
            <a:extLst>
              <a:ext uri="{FF2B5EF4-FFF2-40B4-BE49-F238E27FC236}">
                <a16:creationId xmlns:a16="http://schemas.microsoft.com/office/drawing/2014/main" id="{95D517EC-B854-4089-89A4-D235AB93C5E0}"/>
              </a:ext>
            </a:extLst>
          </p:cNvPr>
          <p:cNvSpPr>
            <a:spLocks noGrp="1"/>
          </p:cNvSpPr>
          <p:nvPr>
            <p:ph type="subTitle" idx="1"/>
          </p:nvPr>
        </p:nvSpPr>
        <p:spPr>
          <a:xfrm>
            <a:off x="2494333" y="4386372"/>
            <a:ext cx="9005711" cy="749395"/>
          </a:xfrm>
          <a:prstGeom prst="rect">
            <a:avLst/>
          </a:prstGeom>
        </p:spPr>
        <p:txBody>
          <a:bodyPr anchor="ct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BE"/>
          </a:p>
        </p:txBody>
      </p:sp>
      <p:sp>
        <p:nvSpPr>
          <p:cNvPr id="7" name="Title Placeholder 8">
            <a:extLst>
              <a:ext uri="{FF2B5EF4-FFF2-40B4-BE49-F238E27FC236}">
                <a16:creationId xmlns:a16="http://schemas.microsoft.com/office/drawing/2014/main" id="{E10195BE-9004-4403-AD88-FA5EEB886B40}"/>
              </a:ext>
            </a:extLst>
          </p:cNvPr>
          <p:cNvSpPr>
            <a:spLocks noGrp="1"/>
          </p:cNvSpPr>
          <p:nvPr>
            <p:ph type="title"/>
          </p:nvPr>
        </p:nvSpPr>
        <p:spPr>
          <a:xfrm>
            <a:off x="2494334" y="2938693"/>
            <a:ext cx="9005711" cy="1447679"/>
          </a:xfrm>
          <a:prstGeom prst="rect">
            <a:avLst/>
          </a:prstGeom>
          <a:solidFill>
            <a:schemeClr val="accent1"/>
          </a:solidFill>
        </p:spPr>
        <p:txBody>
          <a:bodyPr vert="horz" lIns="91440" tIns="45720" rIns="91440" bIns="45720" rtlCol="0" anchor="ctr">
            <a:normAutofit/>
          </a:bodyPr>
          <a:lstStyle/>
          <a:p>
            <a:r>
              <a:rPr lang="en-US"/>
              <a:t>Click to edit Master title style</a:t>
            </a:r>
            <a:endParaRPr lang="nl-BE"/>
          </a:p>
        </p:txBody>
      </p:sp>
      <p:pic>
        <p:nvPicPr>
          <p:cNvPr id="6" name="Picture 5" descr="A picture containing drawing&#10;&#10;Description automatically generated">
            <a:extLst>
              <a:ext uri="{FF2B5EF4-FFF2-40B4-BE49-F238E27FC236}">
                <a16:creationId xmlns:a16="http://schemas.microsoft.com/office/drawing/2014/main" id="{EF092DC6-C217-4F34-B57A-AFB357A4AFB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56045" y="323576"/>
            <a:ext cx="1943999" cy="648000"/>
          </a:xfrm>
          <a:prstGeom prst="rect">
            <a:avLst/>
          </a:prstGeom>
        </p:spPr>
      </p:pic>
    </p:spTree>
    <p:extLst>
      <p:ext uri="{BB962C8B-B14F-4D97-AF65-F5344CB8AC3E}">
        <p14:creationId xmlns:p14="http://schemas.microsoft.com/office/powerpoint/2010/main" val="104230160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tent Table">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EBEDC7AC-2374-4F03-9466-216CC3CF4A49}"/>
              </a:ext>
            </a:extLst>
          </p:cNvPr>
          <p:cNvSpPr>
            <a:spLocks noGrp="1"/>
          </p:cNvSpPr>
          <p:nvPr>
            <p:ph type="body" sz="quarter" idx="12" hasCustomPrompt="1"/>
          </p:nvPr>
        </p:nvSpPr>
        <p:spPr>
          <a:xfrm>
            <a:off x="5730875" y="2024063"/>
            <a:ext cx="3956050" cy="576262"/>
          </a:xfrm>
          <a:prstGeom prst="rect">
            <a:avLst/>
          </a:prstGeom>
        </p:spPr>
        <p:txBody>
          <a:bodyPr anchor="ctr"/>
          <a:lstStyle>
            <a:lvl1pPr marL="0" indent="0">
              <a:buNone/>
              <a:defRPr sz="1800"/>
            </a:lvl1pPr>
            <a:lvl5pPr marL="1828800" indent="0" algn="l">
              <a:buNone/>
              <a:defRPr/>
            </a:lvl5pPr>
          </a:lstStyle>
          <a:p>
            <a:pPr lvl="0"/>
            <a:r>
              <a:rPr lang="en-US"/>
              <a:t>Agenda</a:t>
            </a:r>
            <a:endParaRPr lang="nl-BE"/>
          </a:p>
        </p:txBody>
      </p:sp>
      <p:sp>
        <p:nvSpPr>
          <p:cNvPr id="17" name="Text Placeholder 16">
            <a:extLst>
              <a:ext uri="{FF2B5EF4-FFF2-40B4-BE49-F238E27FC236}">
                <a16:creationId xmlns:a16="http://schemas.microsoft.com/office/drawing/2014/main" id="{8190CE41-B9DE-446A-A050-9664176FCCD0}"/>
              </a:ext>
            </a:extLst>
          </p:cNvPr>
          <p:cNvSpPr>
            <a:spLocks noGrp="1"/>
          </p:cNvSpPr>
          <p:nvPr>
            <p:ph type="body" sz="quarter" idx="11" hasCustomPrompt="1"/>
          </p:nvPr>
        </p:nvSpPr>
        <p:spPr>
          <a:xfrm>
            <a:off x="739974" y="528638"/>
            <a:ext cx="10480976" cy="804862"/>
          </a:xfrm>
          <a:prstGeom prst="rect">
            <a:avLst/>
          </a:prstGeom>
        </p:spPr>
        <p:txBody>
          <a:bodyPr/>
          <a:lstStyle>
            <a:lvl1pPr marL="0" indent="0">
              <a:buNone/>
              <a:defRPr sz="4400"/>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16" name="Picture Placeholder 9">
            <a:extLst>
              <a:ext uri="{FF2B5EF4-FFF2-40B4-BE49-F238E27FC236}">
                <a16:creationId xmlns:a16="http://schemas.microsoft.com/office/drawing/2014/main" id="{C07F8A8A-9D33-4B34-ACB3-60623626AEA5}"/>
              </a:ext>
            </a:extLst>
          </p:cNvPr>
          <p:cNvSpPr>
            <a:spLocks noGrp="1"/>
          </p:cNvSpPr>
          <p:nvPr>
            <p:ph type="pic" sz="quarter" idx="10"/>
          </p:nvPr>
        </p:nvSpPr>
        <p:spPr>
          <a:xfrm>
            <a:off x="739974" y="1457983"/>
            <a:ext cx="3600000" cy="4680000"/>
          </a:xfrm>
          <a:prstGeom prst="rect">
            <a:avLst/>
          </a:prstGeom>
        </p:spPr>
        <p:txBody>
          <a:bodyPr/>
          <a:lstStyle/>
          <a:p>
            <a:endParaRPr lang="nl-BE"/>
          </a:p>
        </p:txBody>
      </p:sp>
      <p:sp>
        <p:nvSpPr>
          <p:cNvPr id="20" name="Text Placeholder 18">
            <a:extLst>
              <a:ext uri="{FF2B5EF4-FFF2-40B4-BE49-F238E27FC236}">
                <a16:creationId xmlns:a16="http://schemas.microsoft.com/office/drawing/2014/main" id="{37E9965D-857E-468B-94B3-02AE9B9BB88A}"/>
              </a:ext>
            </a:extLst>
          </p:cNvPr>
          <p:cNvSpPr>
            <a:spLocks noGrp="1"/>
          </p:cNvSpPr>
          <p:nvPr>
            <p:ph type="body" sz="quarter" idx="13" hasCustomPrompt="1"/>
          </p:nvPr>
        </p:nvSpPr>
        <p:spPr>
          <a:xfrm>
            <a:off x="5730875" y="2852738"/>
            <a:ext cx="3956050" cy="576262"/>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vl5pPr marL="1828800" indent="0" algn="l">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Agenda</a:t>
            </a:r>
            <a:endParaRPr lang="nl-BE"/>
          </a:p>
        </p:txBody>
      </p:sp>
      <p:sp>
        <p:nvSpPr>
          <p:cNvPr id="21" name="Text Placeholder 18">
            <a:extLst>
              <a:ext uri="{FF2B5EF4-FFF2-40B4-BE49-F238E27FC236}">
                <a16:creationId xmlns:a16="http://schemas.microsoft.com/office/drawing/2014/main" id="{785EF1CF-2DC0-4BCD-9A4E-44195DA6CB6D}"/>
              </a:ext>
            </a:extLst>
          </p:cNvPr>
          <p:cNvSpPr>
            <a:spLocks noGrp="1"/>
          </p:cNvSpPr>
          <p:nvPr>
            <p:ph type="body" sz="quarter" idx="14" hasCustomPrompt="1"/>
          </p:nvPr>
        </p:nvSpPr>
        <p:spPr>
          <a:xfrm>
            <a:off x="5730875" y="3742707"/>
            <a:ext cx="3956050" cy="576262"/>
          </a:xfrm>
          <a:prstGeom prst="rect">
            <a:avLst/>
          </a:prstGeom>
        </p:spPr>
        <p:txBody>
          <a:bodyPr anchor="ctr"/>
          <a:lstStyle>
            <a:lvl1pPr marL="0" indent="0">
              <a:buNone/>
              <a:defRPr sz="1800"/>
            </a:lvl1pPr>
            <a:lvl5pPr marL="1828800" indent="0" algn="l">
              <a:buNone/>
              <a:defRPr/>
            </a:lvl5pPr>
          </a:lstStyle>
          <a:p>
            <a:pPr lvl="0"/>
            <a:r>
              <a:rPr lang="en-US"/>
              <a:t>Agenda</a:t>
            </a:r>
            <a:endParaRPr lang="nl-BE"/>
          </a:p>
        </p:txBody>
      </p:sp>
      <p:sp>
        <p:nvSpPr>
          <p:cNvPr id="22" name="Text Placeholder 18">
            <a:extLst>
              <a:ext uri="{FF2B5EF4-FFF2-40B4-BE49-F238E27FC236}">
                <a16:creationId xmlns:a16="http://schemas.microsoft.com/office/drawing/2014/main" id="{3BCF447E-19A3-48B2-85E6-4A8322434352}"/>
              </a:ext>
            </a:extLst>
          </p:cNvPr>
          <p:cNvSpPr>
            <a:spLocks noGrp="1"/>
          </p:cNvSpPr>
          <p:nvPr>
            <p:ph type="body" sz="quarter" idx="15" hasCustomPrompt="1"/>
          </p:nvPr>
        </p:nvSpPr>
        <p:spPr>
          <a:xfrm>
            <a:off x="5730875" y="4555958"/>
            <a:ext cx="3956050" cy="576262"/>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vl5pPr marL="1828800" indent="0" algn="l">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Agenda</a:t>
            </a:r>
            <a:endParaRPr lang="nl-BE"/>
          </a:p>
        </p:txBody>
      </p:sp>
      <p:sp>
        <p:nvSpPr>
          <p:cNvPr id="24" name="Footer Placeholder 3">
            <a:extLst>
              <a:ext uri="{FF2B5EF4-FFF2-40B4-BE49-F238E27FC236}">
                <a16:creationId xmlns:a16="http://schemas.microsoft.com/office/drawing/2014/main" id="{11395968-546D-4B4C-9743-814792E302DF}"/>
              </a:ext>
            </a:extLst>
          </p:cNvPr>
          <p:cNvSpPr>
            <a:spLocks noGrp="1"/>
          </p:cNvSpPr>
          <p:nvPr>
            <p:ph type="ftr" sz="quarter" idx="3"/>
          </p:nvPr>
        </p:nvSpPr>
        <p:spPr>
          <a:xfrm>
            <a:off x="1247459" y="6318299"/>
            <a:ext cx="4122781"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25" name="Slide Number Placeholder 5">
            <a:extLst>
              <a:ext uri="{FF2B5EF4-FFF2-40B4-BE49-F238E27FC236}">
                <a16:creationId xmlns:a16="http://schemas.microsoft.com/office/drawing/2014/main" id="{4015CDAC-017F-42FA-BF60-6315682B8688}"/>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sp>
        <p:nvSpPr>
          <p:cNvPr id="27" name="Text Placeholder 26">
            <a:extLst>
              <a:ext uri="{FF2B5EF4-FFF2-40B4-BE49-F238E27FC236}">
                <a16:creationId xmlns:a16="http://schemas.microsoft.com/office/drawing/2014/main" id="{20FA4E98-106C-4258-815C-3234E1F47A74}"/>
              </a:ext>
            </a:extLst>
          </p:cNvPr>
          <p:cNvSpPr>
            <a:spLocks noGrp="1"/>
          </p:cNvSpPr>
          <p:nvPr>
            <p:ph type="body" sz="quarter" idx="16" hasCustomPrompt="1"/>
          </p:nvPr>
        </p:nvSpPr>
        <p:spPr>
          <a:xfrm>
            <a:off x="4954588" y="2024063"/>
            <a:ext cx="569912" cy="576262"/>
          </a:xfrm>
          <a:prstGeom prst="roundRect">
            <a:avLst/>
          </a:prstGeom>
          <a:solidFill>
            <a:schemeClr val="accent3"/>
          </a:solidFill>
          <a:ln>
            <a:noFill/>
          </a:ln>
          <a:effectLst>
            <a:outerShdw blurRad="63500" sx="102000" sy="102000" algn="ctr" rotWithShape="0">
              <a:prstClr val="black">
                <a:alpha val="40000"/>
              </a:prstClr>
            </a:outerShdw>
          </a:effectLst>
        </p:spPr>
        <p:txBody>
          <a:bodyPr anchor="ctr"/>
          <a:lstStyle>
            <a:lvl1pPr marL="0" indent="0" algn="ctr">
              <a:buNone/>
              <a:defRPr sz="1800" b="1">
                <a:solidFill>
                  <a:schemeClr val="bg1"/>
                </a:solidFill>
              </a:defRPr>
            </a:lvl1pPr>
          </a:lstStyle>
          <a:p>
            <a:pPr lvl="0"/>
            <a:r>
              <a:rPr lang="en-GB"/>
              <a:t>1</a:t>
            </a:r>
            <a:endParaRPr lang="nl-BE"/>
          </a:p>
        </p:txBody>
      </p:sp>
      <p:sp>
        <p:nvSpPr>
          <p:cNvPr id="28" name="Text Placeholder 26">
            <a:extLst>
              <a:ext uri="{FF2B5EF4-FFF2-40B4-BE49-F238E27FC236}">
                <a16:creationId xmlns:a16="http://schemas.microsoft.com/office/drawing/2014/main" id="{534036D3-6ACA-4B66-B076-1BD3D25231B2}"/>
              </a:ext>
            </a:extLst>
          </p:cNvPr>
          <p:cNvSpPr>
            <a:spLocks noGrp="1"/>
          </p:cNvSpPr>
          <p:nvPr>
            <p:ph type="body" sz="quarter" idx="17" hasCustomPrompt="1"/>
          </p:nvPr>
        </p:nvSpPr>
        <p:spPr>
          <a:xfrm>
            <a:off x="4954588" y="2852738"/>
            <a:ext cx="569912" cy="576262"/>
          </a:xfrm>
          <a:prstGeom prst="roundRect">
            <a:avLst/>
          </a:prstGeom>
          <a:solidFill>
            <a:schemeClr val="accent3"/>
          </a:solidFill>
          <a:ln>
            <a:noFill/>
          </a:ln>
          <a:effectLst>
            <a:outerShdw blurRad="63500" sx="102000" sy="102000" algn="ctr" rotWithShape="0">
              <a:prstClr val="black">
                <a:alpha val="40000"/>
              </a:prstClr>
            </a:outerShdw>
          </a:effectLst>
        </p:spPr>
        <p:txBody>
          <a:bodyPr anchor="ctr"/>
          <a:lstStyle>
            <a:lvl1pPr marL="0" indent="0" algn="ctr">
              <a:buNone/>
              <a:defRPr sz="1800" b="1">
                <a:solidFill>
                  <a:schemeClr val="bg1"/>
                </a:solidFill>
              </a:defRPr>
            </a:lvl1pPr>
          </a:lstStyle>
          <a:p>
            <a:pPr lvl="0"/>
            <a:r>
              <a:rPr lang="en-GB"/>
              <a:t>2</a:t>
            </a:r>
            <a:endParaRPr lang="nl-BE"/>
          </a:p>
        </p:txBody>
      </p:sp>
      <p:sp>
        <p:nvSpPr>
          <p:cNvPr id="29" name="Text Placeholder 26">
            <a:extLst>
              <a:ext uri="{FF2B5EF4-FFF2-40B4-BE49-F238E27FC236}">
                <a16:creationId xmlns:a16="http://schemas.microsoft.com/office/drawing/2014/main" id="{80E587FE-BCFD-4B99-81C0-A3359322955B}"/>
              </a:ext>
            </a:extLst>
          </p:cNvPr>
          <p:cNvSpPr>
            <a:spLocks noGrp="1"/>
          </p:cNvSpPr>
          <p:nvPr>
            <p:ph type="body" sz="quarter" idx="18" hasCustomPrompt="1"/>
          </p:nvPr>
        </p:nvSpPr>
        <p:spPr>
          <a:xfrm>
            <a:off x="4954588" y="3742707"/>
            <a:ext cx="569912" cy="576262"/>
          </a:xfrm>
          <a:prstGeom prst="roundRect">
            <a:avLst/>
          </a:prstGeom>
          <a:solidFill>
            <a:schemeClr val="accent3"/>
          </a:solidFill>
          <a:ln>
            <a:noFill/>
          </a:ln>
          <a:effectLst>
            <a:outerShdw blurRad="63500" sx="102000" sy="102000" algn="ctr" rotWithShape="0">
              <a:prstClr val="black">
                <a:alpha val="40000"/>
              </a:prstClr>
            </a:outerShdw>
          </a:effectLst>
        </p:spPr>
        <p:txBody>
          <a:bodyPr anchor="ctr"/>
          <a:lstStyle>
            <a:lvl1pPr marL="0" indent="0" algn="ctr">
              <a:buNone/>
              <a:defRPr sz="1800" b="1">
                <a:solidFill>
                  <a:schemeClr val="bg1"/>
                </a:solidFill>
              </a:defRPr>
            </a:lvl1pPr>
          </a:lstStyle>
          <a:p>
            <a:pPr lvl="0"/>
            <a:r>
              <a:rPr lang="en-GB"/>
              <a:t>3</a:t>
            </a:r>
            <a:endParaRPr lang="nl-BE"/>
          </a:p>
        </p:txBody>
      </p:sp>
      <p:sp>
        <p:nvSpPr>
          <p:cNvPr id="30" name="Text Placeholder 26">
            <a:extLst>
              <a:ext uri="{FF2B5EF4-FFF2-40B4-BE49-F238E27FC236}">
                <a16:creationId xmlns:a16="http://schemas.microsoft.com/office/drawing/2014/main" id="{D70812A1-CAAC-4A5D-B363-13E73AD0265A}"/>
              </a:ext>
            </a:extLst>
          </p:cNvPr>
          <p:cNvSpPr>
            <a:spLocks noGrp="1"/>
          </p:cNvSpPr>
          <p:nvPr>
            <p:ph type="body" sz="quarter" idx="19" hasCustomPrompt="1"/>
          </p:nvPr>
        </p:nvSpPr>
        <p:spPr>
          <a:xfrm>
            <a:off x="4954588" y="4555958"/>
            <a:ext cx="569912" cy="576262"/>
          </a:xfrm>
          <a:prstGeom prst="roundRect">
            <a:avLst/>
          </a:prstGeom>
          <a:solidFill>
            <a:schemeClr val="accent3"/>
          </a:solidFill>
          <a:ln>
            <a:noFill/>
          </a:ln>
          <a:effectLst>
            <a:outerShdw blurRad="63500" sx="102000" sy="102000" algn="ctr" rotWithShape="0">
              <a:prstClr val="black">
                <a:alpha val="40000"/>
              </a:prstClr>
            </a:outerShdw>
          </a:effectLst>
        </p:spPr>
        <p:txBody>
          <a:bodyPr anchor="ctr"/>
          <a:lstStyle>
            <a:lvl1pPr marL="0" indent="0" algn="ctr">
              <a:buNone/>
              <a:defRPr sz="1800" b="1">
                <a:solidFill>
                  <a:schemeClr val="bg1"/>
                </a:solidFill>
              </a:defRPr>
            </a:lvl1pPr>
          </a:lstStyle>
          <a:p>
            <a:pPr lvl="0"/>
            <a:r>
              <a:rPr lang="en-GB"/>
              <a:t>4</a:t>
            </a:r>
            <a:endParaRPr lang="nl-BE"/>
          </a:p>
        </p:txBody>
      </p:sp>
      <p:pic>
        <p:nvPicPr>
          <p:cNvPr id="14" name="Picture 13">
            <a:extLst>
              <a:ext uri="{FF2B5EF4-FFF2-40B4-BE49-F238E27FC236}">
                <a16:creationId xmlns:a16="http://schemas.microsoft.com/office/drawing/2014/main" id="{3D2A9E19-6C9A-4E60-9BC5-951877C2ADB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Tree>
    <p:extLst>
      <p:ext uri="{BB962C8B-B14F-4D97-AF65-F5344CB8AC3E}">
        <p14:creationId xmlns:p14="http://schemas.microsoft.com/office/powerpoint/2010/main" val="232112428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tent Table 6 subtitles ">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EBEDC7AC-2374-4F03-9466-216CC3CF4A49}"/>
              </a:ext>
            </a:extLst>
          </p:cNvPr>
          <p:cNvSpPr>
            <a:spLocks noGrp="1"/>
          </p:cNvSpPr>
          <p:nvPr>
            <p:ph type="body" sz="quarter" idx="12" hasCustomPrompt="1"/>
          </p:nvPr>
        </p:nvSpPr>
        <p:spPr>
          <a:xfrm>
            <a:off x="5718764" y="1457983"/>
            <a:ext cx="3956050" cy="576262"/>
          </a:xfrm>
          <a:prstGeom prst="rect">
            <a:avLst/>
          </a:prstGeom>
        </p:spPr>
        <p:txBody>
          <a:bodyPr anchor="ctr"/>
          <a:lstStyle>
            <a:lvl1pPr marL="0" indent="0">
              <a:buNone/>
              <a:defRPr sz="1800"/>
            </a:lvl1pPr>
            <a:lvl5pPr marL="1828800" indent="0" algn="l">
              <a:buNone/>
              <a:defRPr/>
            </a:lvl5pPr>
          </a:lstStyle>
          <a:p>
            <a:pPr lvl="0"/>
            <a:r>
              <a:rPr lang="en-US"/>
              <a:t>Agenda</a:t>
            </a:r>
            <a:endParaRPr lang="nl-BE"/>
          </a:p>
        </p:txBody>
      </p:sp>
      <p:sp>
        <p:nvSpPr>
          <p:cNvPr id="17" name="Text Placeholder 16">
            <a:extLst>
              <a:ext uri="{FF2B5EF4-FFF2-40B4-BE49-F238E27FC236}">
                <a16:creationId xmlns:a16="http://schemas.microsoft.com/office/drawing/2014/main" id="{8190CE41-B9DE-446A-A050-9664176FCCD0}"/>
              </a:ext>
            </a:extLst>
          </p:cNvPr>
          <p:cNvSpPr>
            <a:spLocks noGrp="1"/>
          </p:cNvSpPr>
          <p:nvPr>
            <p:ph type="body" sz="quarter" idx="11" hasCustomPrompt="1"/>
          </p:nvPr>
        </p:nvSpPr>
        <p:spPr>
          <a:xfrm>
            <a:off x="739974" y="528638"/>
            <a:ext cx="10480976" cy="804862"/>
          </a:xfrm>
          <a:prstGeom prst="rect">
            <a:avLst/>
          </a:prstGeom>
        </p:spPr>
        <p:txBody>
          <a:bodyPr/>
          <a:lstStyle>
            <a:lvl1pPr marL="0" indent="0">
              <a:buNone/>
              <a:defRPr sz="4400"/>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16" name="Picture Placeholder 9">
            <a:extLst>
              <a:ext uri="{FF2B5EF4-FFF2-40B4-BE49-F238E27FC236}">
                <a16:creationId xmlns:a16="http://schemas.microsoft.com/office/drawing/2014/main" id="{C07F8A8A-9D33-4B34-ACB3-60623626AEA5}"/>
              </a:ext>
            </a:extLst>
          </p:cNvPr>
          <p:cNvSpPr>
            <a:spLocks noGrp="1"/>
          </p:cNvSpPr>
          <p:nvPr>
            <p:ph type="pic" sz="quarter" idx="10"/>
          </p:nvPr>
        </p:nvSpPr>
        <p:spPr>
          <a:xfrm>
            <a:off x="739974" y="1457983"/>
            <a:ext cx="3600000" cy="4680000"/>
          </a:xfrm>
          <a:prstGeom prst="rect">
            <a:avLst/>
          </a:prstGeom>
        </p:spPr>
        <p:txBody>
          <a:bodyPr/>
          <a:lstStyle/>
          <a:p>
            <a:r>
              <a:rPr lang="en-US"/>
              <a:t>Click icon to add picture</a:t>
            </a:r>
            <a:endParaRPr lang="nl-BE"/>
          </a:p>
        </p:txBody>
      </p:sp>
      <p:sp>
        <p:nvSpPr>
          <p:cNvPr id="20" name="Text Placeholder 18">
            <a:extLst>
              <a:ext uri="{FF2B5EF4-FFF2-40B4-BE49-F238E27FC236}">
                <a16:creationId xmlns:a16="http://schemas.microsoft.com/office/drawing/2014/main" id="{37E9965D-857E-468B-94B3-02AE9B9BB88A}"/>
              </a:ext>
            </a:extLst>
          </p:cNvPr>
          <p:cNvSpPr>
            <a:spLocks noGrp="1"/>
          </p:cNvSpPr>
          <p:nvPr>
            <p:ph type="body" sz="quarter" idx="13" hasCustomPrompt="1"/>
          </p:nvPr>
        </p:nvSpPr>
        <p:spPr>
          <a:xfrm>
            <a:off x="5718764" y="2286658"/>
            <a:ext cx="3956050" cy="576262"/>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vl5pPr marL="1828800" indent="0" algn="l">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Agenda</a:t>
            </a:r>
            <a:endParaRPr lang="nl-BE"/>
          </a:p>
        </p:txBody>
      </p:sp>
      <p:sp>
        <p:nvSpPr>
          <p:cNvPr id="21" name="Text Placeholder 18">
            <a:extLst>
              <a:ext uri="{FF2B5EF4-FFF2-40B4-BE49-F238E27FC236}">
                <a16:creationId xmlns:a16="http://schemas.microsoft.com/office/drawing/2014/main" id="{785EF1CF-2DC0-4BCD-9A4E-44195DA6CB6D}"/>
              </a:ext>
            </a:extLst>
          </p:cNvPr>
          <p:cNvSpPr>
            <a:spLocks noGrp="1"/>
          </p:cNvSpPr>
          <p:nvPr>
            <p:ph type="body" sz="quarter" idx="14" hasCustomPrompt="1"/>
          </p:nvPr>
        </p:nvSpPr>
        <p:spPr>
          <a:xfrm>
            <a:off x="5718764" y="3115333"/>
            <a:ext cx="3956050" cy="576262"/>
          </a:xfrm>
          <a:prstGeom prst="rect">
            <a:avLst/>
          </a:prstGeom>
        </p:spPr>
        <p:txBody>
          <a:bodyPr anchor="ctr"/>
          <a:lstStyle>
            <a:lvl1pPr marL="0" indent="0">
              <a:buNone/>
              <a:defRPr sz="1800"/>
            </a:lvl1pPr>
            <a:lvl5pPr marL="1828800" indent="0" algn="l">
              <a:buNone/>
              <a:defRPr/>
            </a:lvl5pPr>
          </a:lstStyle>
          <a:p>
            <a:pPr lvl="0"/>
            <a:r>
              <a:rPr lang="en-US"/>
              <a:t>Agenda</a:t>
            </a:r>
            <a:endParaRPr lang="nl-BE"/>
          </a:p>
        </p:txBody>
      </p:sp>
      <p:sp>
        <p:nvSpPr>
          <p:cNvPr id="22" name="Text Placeholder 18">
            <a:extLst>
              <a:ext uri="{FF2B5EF4-FFF2-40B4-BE49-F238E27FC236}">
                <a16:creationId xmlns:a16="http://schemas.microsoft.com/office/drawing/2014/main" id="{3BCF447E-19A3-48B2-85E6-4A8322434352}"/>
              </a:ext>
            </a:extLst>
          </p:cNvPr>
          <p:cNvSpPr>
            <a:spLocks noGrp="1"/>
          </p:cNvSpPr>
          <p:nvPr>
            <p:ph type="body" sz="quarter" idx="15" hasCustomPrompt="1"/>
          </p:nvPr>
        </p:nvSpPr>
        <p:spPr>
          <a:xfrm>
            <a:off x="5718764" y="3928584"/>
            <a:ext cx="3956050" cy="576262"/>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vl5pPr marL="1828800" indent="0" algn="l">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Agenda</a:t>
            </a:r>
            <a:endParaRPr lang="nl-BE"/>
          </a:p>
        </p:txBody>
      </p:sp>
      <p:sp>
        <p:nvSpPr>
          <p:cNvPr id="27" name="Text Placeholder 26">
            <a:extLst>
              <a:ext uri="{FF2B5EF4-FFF2-40B4-BE49-F238E27FC236}">
                <a16:creationId xmlns:a16="http://schemas.microsoft.com/office/drawing/2014/main" id="{20FA4E98-106C-4258-815C-3234E1F47A74}"/>
              </a:ext>
            </a:extLst>
          </p:cNvPr>
          <p:cNvSpPr>
            <a:spLocks noGrp="1"/>
          </p:cNvSpPr>
          <p:nvPr>
            <p:ph type="body" sz="quarter" idx="16" hasCustomPrompt="1"/>
          </p:nvPr>
        </p:nvSpPr>
        <p:spPr>
          <a:xfrm>
            <a:off x="4942477" y="1457983"/>
            <a:ext cx="569912" cy="576262"/>
          </a:xfrm>
          <a:prstGeom prst="roundRect">
            <a:avLst/>
          </a:prstGeom>
          <a:solidFill>
            <a:schemeClr val="accent3"/>
          </a:solidFill>
          <a:ln>
            <a:noFill/>
          </a:ln>
          <a:effectLst/>
        </p:spPr>
        <p:txBody>
          <a:bodyPr anchor="ctr"/>
          <a:lstStyle>
            <a:lvl1pPr marL="0" indent="0" algn="ctr">
              <a:buNone/>
              <a:defRPr sz="1800" b="1">
                <a:solidFill>
                  <a:schemeClr val="bg1"/>
                </a:solidFill>
              </a:defRPr>
            </a:lvl1pPr>
          </a:lstStyle>
          <a:p>
            <a:pPr lvl="0"/>
            <a:r>
              <a:rPr lang="en-GB"/>
              <a:t>1</a:t>
            </a:r>
            <a:endParaRPr lang="nl-BE"/>
          </a:p>
        </p:txBody>
      </p:sp>
      <p:sp>
        <p:nvSpPr>
          <p:cNvPr id="28" name="Text Placeholder 26">
            <a:extLst>
              <a:ext uri="{FF2B5EF4-FFF2-40B4-BE49-F238E27FC236}">
                <a16:creationId xmlns:a16="http://schemas.microsoft.com/office/drawing/2014/main" id="{534036D3-6ACA-4B66-B076-1BD3D25231B2}"/>
              </a:ext>
            </a:extLst>
          </p:cNvPr>
          <p:cNvSpPr>
            <a:spLocks noGrp="1"/>
          </p:cNvSpPr>
          <p:nvPr>
            <p:ph type="body" sz="quarter" idx="17" hasCustomPrompt="1"/>
          </p:nvPr>
        </p:nvSpPr>
        <p:spPr>
          <a:xfrm>
            <a:off x="4942477" y="2286658"/>
            <a:ext cx="569912" cy="576262"/>
          </a:xfrm>
          <a:prstGeom prst="roundRect">
            <a:avLst/>
          </a:prstGeom>
          <a:solidFill>
            <a:schemeClr val="accent3"/>
          </a:solidFill>
          <a:ln>
            <a:noFill/>
          </a:ln>
          <a:effectLst/>
        </p:spPr>
        <p:txBody>
          <a:bodyPr anchor="ctr"/>
          <a:lstStyle>
            <a:lvl1pPr marL="0" indent="0" algn="ctr">
              <a:buNone/>
              <a:defRPr sz="1800" b="1">
                <a:solidFill>
                  <a:schemeClr val="bg1"/>
                </a:solidFill>
              </a:defRPr>
            </a:lvl1pPr>
          </a:lstStyle>
          <a:p>
            <a:pPr lvl="0"/>
            <a:r>
              <a:rPr lang="en-GB"/>
              <a:t>2</a:t>
            </a:r>
            <a:endParaRPr lang="nl-BE"/>
          </a:p>
        </p:txBody>
      </p:sp>
      <p:sp>
        <p:nvSpPr>
          <p:cNvPr id="29" name="Text Placeholder 26">
            <a:extLst>
              <a:ext uri="{FF2B5EF4-FFF2-40B4-BE49-F238E27FC236}">
                <a16:creationId xmlns:a16="http://schemas.microsoft.com/office/drawing/2014/main" id="{80E587FE-BCFD-4B99-81C0-A3359322955B}"/>
              </a:ext>
            </a:extLst>
          </p:cNvPr>
          <p:cNvSpPr>
            <a:spLocks noGrp="1"/>
          </p:cNvSpPr>
          <p:nvPr>
            <p:ph type="body" sz="quarter" idx="18" hasCustomPrompt="1"/>
          </p:nvPr>
        </p:nvSpPr>
        <p:spPr>
          <a:xfrm>
            <a:off x="4942477" y="3115333"/>
            <a:ext cx="569912" cy="576262"/>
          </a:xfrm>
          <a:prstGeom prst="roundRect">
            <a:avLst/>
          </a:prstGeom>
          <a:solidFill>
            <a:schemeClr val="accent3"/>
          </a:solidFill>
          <a:ln>
            <a:noFill/>
          </a:ln>
          <a:effectLst/>
        </p:spPr>
        <p:txBody>
          <a:bodyPr anchor="ctr"/>
          <a:lstStyle>
            <a:lvl1pPr marL="0" indent="0" algn="ctr">
              <a:buNone/>
              <a:defRPr sz="1800" b="1">
                <a:solidFill>
                  <a:schemeClr val="bg1"/>
                </a:solidFill>
              </a:defRPr>
            </a:lvl1pPr>
          </a:lstStyle>
          <a:p>
            <a:pPr lvl="0"/>
            <a:r>
              <a:rPr lang="en-GB"/>
              <a:t>3</a:t>
            </a:r>
            <a:endParaRPr lang="nl-BE"/>
          </a:p>
        </p:txBody>
      </p:sp>
      <p:sp>
        <p:nvSpPr>
          <p:cNvPr id="30" name="Text Placeholder 26">
            <a:extLst>
              <a:ext uri="{FF2B5EF4-FFF2-40B4-BE49-F238E27FC236}">
                <a16:creationId xmlns:a16="http://schemas.microsoft.com/office/drawing/2014/main" id="{D70812A1-CAAC-4A5D-B363-13E73AD0265A}"/>
              </a:ext>
            </a:extLst>
          </p:cNvPr>
          <p:cNvSpPr>
            <a:spLocks noGrp="1"/>
          </p:cNvSpPr>
          <p:nvPr>
            <p:ph type="body" sz="quarter" idx="19" hasCustomPrompt="1"/>
          </p:nvPr>
        </p:nvSpPr>
        <p:spPr>
          <a:xfrm>
            <a:off x="4942477" y="3928584"/>
            <a:ext cx="569912" cy="576262"/>
          </a:xfrm>
          <a:prstGeom prst="roundRect">
            <a:avLst/>
          </a:prstGeom>
          <a:solidFill>
            <a:schemeClr val="accent3"/>
          </a:solidFill>
          <a:ln>
            <a:noFill/>
          </a:ln>
          <a:effectLst/>
        </p:spPr>
        <p:txBody>
          <a:bodyPr anchor="ctr"/>
          <a:lstStyle>
            <a:lvl1pPr marL="0" indent="0" algn="ctr">
              <a:buNone/>
              <a:defRPr sz="1800" b="1">
                <a:solidFill>
                  <a:schemeClr val="bg1"/>
                </a:solidFill>
              </a:defRPr>
            </a:lvl1pPr>
          </a:lstStyle>
          <a:p>
            <a:pPr lvl="0"/>
            <a:r>
              <a:rPr lang="en-GB"/>
              <a:t>4</a:t>
            </a:r>
            <a:endParaRPr lang="nl-BE"/>
          </a:p>
        </p:txBody>
      </p:sp>
      <p:sp>
        <p:nvSpPr>
          <p:cNvPr id="12" name="Text Placeholder 18">
            <a:extLst>
              <a:ext uri="{FF2B5EF4-FFF2-40B4-BE49-F238E27FC236}">
                <a16:creationId xmlns:a16="http://schemas.microsoft.com/office/drawing/2014/main" id="{D61BE41C-75A4-48E3-B604-4BFE11C27961}"/>
              </a:ext>
            </a:extLst>
          </p:cNvPr>
          <p:cNvSpPr>
            <a:spLocks noGrp="1"/>
          </p:cNvSpPr>
          <p:nvPr>
            <p:ph type="body" sz="quarter" idx="20" hasCustomPrompt="1"/>
          </p:nvPr>
        </p:nvSpPr>
        <p:spPr>
          <a:xfrm>
            <a:off x="5718764" y="4772482"/>
            <a:ext cx="3956050" cy="576262"/>
          </a:xfrm>
          <a:prstGeom prst="rect">
            <a:avLst/>
          </a:prstGeom>
        </p:spPr>
        <p:txBody>
          <a:bodyPr anchor="ctr"/>
          <a:lstStyle>
            <a:lvl1pPr marL="0" indent="0">
              <a:buNone/>
              <a:defRPr sz="1800"/>
            </a:lvl1pPr>
            <a:lvl5pPr marL="1828800" indent="0" algn="l">
              <a:buNone/>
              <a:defRPr/>
            </a:lvl5pPr>
          </a:lstStyle>
          <a:p>
            <a:pPr lvl="0"/>
            <a:r>
              <a:rPr lang="en-US"/>
              <a:t>Agenda</a:t>
            </a:r>
            <a:endParaRPr lang="nl-BE"/>
          </a:p>
        </p:txBody>
      </p:sp>
      <p:sp>
        <p:nvSpPr>
          <p:cNvPr id="13" name="Text Placeholder 18">
            <a:extLst>
              <a:ext uri="{FF2B5EF4-FFF2-40B4-BE49-F238E27FC236}">
                <a16:creationId xmlns:a16="http://schemas.microsoft.com/office/drawing/2014/main" id="{028C68FC-0136-4B92-AA6D-91DF0607B0FE}"/>
              </a:ext>
            </a:extLst>
          </p:cNvPr>
          <p:cNvSpPr>
            <a:spLocks noGrp="1"/>
          </p:cNvSpPr>
          <p:nvPr>
            <p:ph type="body" sz="quarter" idx="21" hasCustomPrompt="1"/>
          </p:nvPr>
        </p:nvSpPr>
        <p:spPr>
          <a:xfrm>
            <a:off x="5718764" y="5604268"/>
            <a:ext cx="3956050" cy="576262"/>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vl5pPr marL="1828800" indent="0" algn="l">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Agenda</a:t>
            </a:r>
            <a:endParaRPr lang="nl-BE"/>
          </a:p>
        </p:txBody>
      </p:sp>
      <p:sp>
        <p:nvSpPr>
          <p:cNvPr id="14" name="Text Placeholder 26">
            <a:extLst>
              <a:ext uri="{FF2B5EF4-FFF2-40B4-BE49-F238E27FC236}">
                <a16:creationId xmlns:a16="http://schemas.microsoft.com/office/drawing/2014/main" id="{FFF18092-6E59-403D-9313-EDD22B035F0C}"/>
              </a:ext>
            </a:extLst>
          </p:cNvPr>
          <p:cNvSpPr>
            <a:spLocks noGrp="1"/>
          </p:cNvSpPr>
          <p:nvPr>
            <p:ph type="body" sz="quarter" idx="22" hasCustomPrompt="1"/>
          </p:nvPr>
        </p:nvSpPr>
        <p:spPr>
          <a:xfrm>
            <a:off x="4942477" y="4772482"/>
            <a:ext cx="569912" cy="576262"/>
          </a:xfrm>
          <a:prstGeom prst="roundRect">
            <a:avLst/>
          </a:prstGeom>
          <a:solidFill>
            <a:schemeClr val="accent3"/>
          </a:solidFill>
          <a:ln>
            <a:noFill/>
          </a:ln>
          <a:effectLst/>
        </p:spPr>
        <p:txBody>
          <a:bodyPr anchor="ctr"/>
          <a:lstStyle>
            <a:lvl1pPr marL="0" indent="0" algn="ctr">
              <a:buNone/>
              <a:defRPr sz="1800" b="1">
                <a:solidFill>
                  <a:schemeClr val="bg1"/>
                </a:solidFill>
              </a:defRPr>
            </a:lvl1pPr>
          </a:lstStyle>
          <a:p>
            <a:pPr lvl="0"/>
            <a:r>
              <a:rPr lang="en-GB"/>
              <a:t>5</a:t>
            </a:r>
            <a:endParaRPr lang="nl-BE"/>
          </a:p>
        </p:txBody>
      </p:sp>
      <p:sp>
        <p:nvSpPr>
          <p:cNvPr id="15" name="Text Placeholder 26">
            <a:extLst>
              <a:ext uri="{FF2B5EF4-FFF2-40B4-BE49-F238E27FC236}">
                <a16:creationId xmlns:a16="http://schemas.microsoft.com/office/drawing/2014/main" id="{0DA5FB36-672B-44F3-8369-8F264DB4509B}"/>
              </a:ext>
            </a:extLst>
          </p:cNvPr>
          <p:cNvSpPr>
            <a:spLocks noGrp="1"/>
          </p:cNvSpPr>
          <p:nvPr>
            <p:ph type="body" sz="quarter" idx="23" hasCustomPrompt="1"/>
          </p:nvPr>
        </p:nvSpPr>
        <p:spPr>
          <a:xfrm>
            <a:off x="4942477" y="5604268"/>
            <a:ext cx="569912" cy="576262"/>
          </a:xfrm>
          <a:prstGeom prst="roundRect">
            <a:avLst/>
          </a:prstGeom>
          <a:solidFill>
            <a:schemeClr val="accent3"/>
          </a:solidFill>
          <a:ln>
            <a:noFill/>
          </a:ln>
          <a:effectLst/>
        </p:spPr>
        <p:txBody>
          <a:bodyPr anchor="ctr"/>
          <a:lstStyle>
            <a:lvl1pPr marL="0" indent="0" algn="ctr">
              <a:buNone/>
              <a:defRPr sz="1800" b="1">
                <a:solidFill>
                  <a:schemeClr val="bg1"/>
                </a:solidFill>
              </a:defRPr>
            </a:lvl1pPr>
          </a:lstStyle>
          <a:p>
            <a:pPr lvl="0"/>
            <a:r>
              <a:rPr lang="en-GB"/>
              <a:t>6</a:t>
            </a:r>
            <a:endParaRPr lang="nl-BE"/>
          </a:p>
        </p:txBody>
      </p:sp>
      <p:sp>
        <p:nvSpPr>
          <p:cNvPr id="18" name="Footer Placeholder 3">
            <a:extLst>
              <a:ext uri="{FF2B5EF4-FFF2-40B4-BE49-F238E27FC236}">
                <a16:creationId xmlns:a16="http://schemas.microsoft.com/office/drawing/2014/main" id="{10E052CA-056C-4FD0-9195-11DF796609B8}"/>
              </a:ext>
            </a:extLst>
          </p:cNvPr>
          <p:cNvSpPr>
            <a:spLocks noGrp="1"/>
          </p:cNvSpPr>
          <p:nvPr>
            <p:ph type="ftr" sz="quarter" idx="3"/>
          </p:nvPr>
        </p:nvSpPr>
        <p:spPr>
          <a:xfrm>
            <a:off x="1166040" y="6318299"/>
            <a:ext cx="4122781" cy="365125"/>
          </a:xfrm>
          <a:prstGeom prst="rect">
            <a:avLst/>
          </a:prstGeom>
        </p:spPr>
        <p:txBody>
          <a:bodyPr/>
          <a:lstStyle>
            <a:defPPr>
              <a:defRPr lang="nl-BE"/>
            </a:defPPr>
            <a:lvl1pPr marL="0" algn="l" defTabSz="914400" rtl="0" eaLnBrk="1" latinLnBrk="0" hangingPunct="1">
              <a:defRPr sz="10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a:t>Symposium Jonger dan je denkt - 22 november 2025</a:t>
            </a:r>
            <a:endParaRPr lang="nl-BE"/>
          </a:p>
        </p:txBody>
      </p:sp>
      <p:sp>
        <p:nvSpPr>
          <p:cNvPr id="23" name="Slide Number Placeholder 5">
            <a:extLst>
              <a:ext uri="{FF2B5EF4-FFF2-40B4-BE49-F238E27FC236}">
                <a16:creationId xmlns:a16="http://schemas.microsoft.com/office/drawing/2014/main" id="{C40C0B36-8796-49D8-A92C-080589976797}"/>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pic>
        <p:nvPicPr>
          <p:cNvPr id="24" name="Picture 23">
            <a:extLst>
              <a:ext uri="{FF2B5EF4-FFF2-40B4-BE49-F238E27FC236}">
                <a16:creationId xmlns:a16="http://schemas.microsoft.com/office/drawing/2014/main" id="{0AF17357-8E1A-4D4B-837D-BCB14BE80C3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Tree>
    <p:extLst>
      <p:ext uri="{BB962C8B-B14F-4D97-AF65-F5344CB8AC3E}">
        <p14:creationId xmlns:p14="http://schemas.microsoft.com/office/powerpoint/2010/main" val="97447348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ntent Table 10 subtitles ">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EBEDC7AC-2374-4F03-9466-216CC3CF4A49}"/>
              </a:ext>
            </a:extLst>
          </p:cNvPr>
          <p:cNvSpPr>
            <a:spLocks noGrp="1"/>
          </p:cNvSpPr>
          <p:nvPr>
            <p:ph type="body" sz="quarter" idx="12" hasCustomPrompt="1"/>
          </p:nvPr>
        </p:nvSpPr>
        <p:spPr>
          <a:xfrm>
            <a:off x="1516261" y="1839488"/>
            <a:ext cx="3956050" cy="576262"/>
          </a:xfrm>
          <a:prstGeom prst="rect">
            <a:avLst/>
          </a:prstGeom>
        </p:spPr>
        <p:txBody>
          <a:bodyPr anchor="ctr"/>
          <a:lstStyle>
            <a:lvl1pPr marL="0" indent="0">
              <a:buNone/>
              <a:defRPr sz="1800"/>
            </a:lvl1pPr>
            <a:lvl5pPr marL="1828800" indent="0" algn="l">
              <a:buNone/>
              <a:defRPr/>
            </a:lvl5pPr>
          </a:lstStyle>
          <a:p>
            <a:pPr lvl="0"/>
            <a:r>
              <a:rPr lang="en-US"/>
              <a:t>Agenda</a:t>
            </a:r>
            <a:endParaRPr lang="nl-BE"/>
          </a:p>
        </p:txBody>
      </p:sp>
      <p:sp>
        <p:nvSpPr>
          <p:cNvPr id="17" name="Text Placeholder 16">
            <a:extLst>
              <a:ext uri="{FF2B5EF4-FFF2-40B4-BE49-F238E27FC236}">
                <a16:creationId xmlns:a16="http://schemas.microsoft.com/office/drawing/2014/main" id="{8190CE41-B9DE-446A-A050-9664176FCCD0}"/>
              </a:ext>
            </a:extLst>
          </p:cNvPr>
          <p:cNvSpPr>
            <a:spLocks noGrp="1"/>
          </p:cNvSpPr>
          <p:nvPr>
            <p:ph type="body" sz="quarter" idx="11" hasCustomPrompt="1"/>
          </p:nvPr>
        </p:nvSpPr>
        <p:spPr>
          <a:xfrm>
            <a:off x="739974" y="528638"/>
            <a:ext cx="10480976" cy="804862"/>
          </a:xfrm>
          <a:prstGeom prst="rect">
            <a:avLst/>
          </a:prstGeom>
        </p:spPr>
        <p:txBody>
          <a:bodyPr/>
          <a:lstStyle>
            <a:lvl1pPr marL="0" indent="0">
              <a:buNone/>
              <a:defRPr sz="4400"/>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20" name="Text Placeholder 18">
            <a:extLst>
              <a:ext uri="{FF2B5EF4-FFF2-40B4-BE49-F238E27FC236}">
                <a16:creationId xmlns:a16="http://schemas.microsoft.com/office/drawing/2014/main" id="{37E9965D-857E-468B-94B3-02AE9B9BB88A}"/>
              </a:ext>
            </a:extLst>
          </p:cNvPr>
          <p:cNvSpPr>
            <a:spLocks noGrp="1"/>
          </p:cNvSpPr>
          <p:nvPr>
            <p:ph type="body" sz="quarter" idx="13" hasCustomPrompt="1"/>
          </p:nvPr>
        </p:nvSpPr>
        <p:spPr>
          <a:xfrm>
            <a:off x="1516261" y="2668163"/>
            <a:ext cx="3956050" cy="576262"/>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vl5pPr marL="1828800" indent="0" algn="l">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Agenda</a:t>
            </a:r>
            <a:endParaRPr lang="nl-BE"/>
          </a:p>
        </p:txBody>
      </p:sp>
      <p:sp>
        <p:nvSpPr>
          <p:cNvPr id="21" name="Text Placeholder 18">
            <a:extLst>
              <a:ext uri="{FF2B5EF4-FFF2-40B4-BE49-F238E27FC236}">
                <a16:creationId xmlns:a16="http://schemas.microsoft.com/office/drawing/2014/main" id="{785EF1CF-2DC0-4BCD-9A4E-44195DA6CB6D}"/>
              </a:ext>
            </a:extLst>
          </p:cNvPr>
          <p:cNvSpPr>
            <a:spLocks noGrp="1"/>
          </p:cNvSpPr>
          <p:nvPr>
            <p:ph type="body" sz="quarter" idx="14" hasCustomPrompt="1"/>
          </p:nvPr>
        </p:nvSpPr>
        <p:spPr>
          <a:xfrm>
            <a:off x="1516261" y="3496838"/>
            <a:ext cx="3956050" cy="576262"/>
          </a:xfrm>
          <a:prstGeom prst="rect">
            <a:avLst/>
          </a:prstGeom>
        </p:spPr>
        <p:txBody>
          <a:bodyPr anchor="ctr"/>
          <a:lstStyle>
            <a:lvl1pPr marL="0" indent="0">
              <a:buNone/>
              <a:defRPr sz="1800"/>
            </a:lvl1pPr>
            <a:lvl5pPr marL="1828800" indent="0" algn="l">
              <a:buNone/>
              <a:defRPr/>
            </a:lvl5pPr>
          </a:lstStyle>
          <a:p>
            <a:pPr lvl="0"/>
            <a:r>
              <a:rPr lang="en-US"/>
              <a:t>Agenda</a:t>
            </a:r>
            <a:endParaRPr lang="nl-BE"/>
          </a:p>
        </p:txBody>
      </p:sp>
      <p:sp>
        <p:nvSpPr>
          <p:cNvPr id="22" name="Text Placeholder 18">
            <a:extLst>
              <a:ext uri="{FF2B5EF4-FFF2-40B4-BE49-F238E27FC236}">
                <a16:creationId xmlns:a16="http://schemas.microsoft.com/office/drawing/2014/main" id="{3BCF447E-19A3-48B2-85E6-4A8322434352}"/>
              </a:ext>
            </a:extLst>
          </p:cNvPr>
          <p:cNvSpPr>
            <a:spLocks noGrp="1"/>
          </p:cNvSpPr>
          <p:nvPr>
            <p:ph type="body" sz="quarter" idx="15" hasCustomPrompt="1"/>
          </p:nvPr>
        </p:nvSpPr>
        <p:spPr>
          <a:xfrm>
            <a:off x="1516261" y="4310089"/>
            <a:ext cx="3956050" cy="576262"/>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vl5pPr marL="1828800" indent="0" algn="l">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Agenda</a:t>
            </a:r>
            <a:endParaRPr lang="nl-BE"/>
          </a:p>
        </p:txBody>
      </p:sp>
      <p:sp>
        <p:nvSpPr>
          <p:cNvPr id="27" name="Text Placeholder 26">
            <a:extLst>
              <a:ext uri="{FF2B5EF4-FFF2-40B4-BE49-F238E27FC236}">
                <a16:creationId xmlns:a16="http://schemas.microsoft.com/office/drawing/2014/main" id="{20FA4E98-106C-4258-815C-3234E1F47A74}"/>
              </a:ext>
            </a:extLst>
          </p:cNvPr>
          <p:cNvSpPr>
            <a:spLocks noGrp="1"/>
          </p:cNvSpPr>
          <p:nvPr>
            <p:ph type="body" sz="quarter" idx="16" hasCustomPrompt="1"/>
          </p:nvPr>
        </p:nvSpPr>
        <p:spPr>
          <a:xfrm>
            <a:off x="739974" y="1839488"/>
            <a:ext cx="569912" cy="576262"/>
          </a:xfrm>
          <a:prstGeom prst="roundRect">
            <a:avLst/>
          </a:prstGeom>
          <a:solidFill>
            <a:schemeClr val="accent3"/>
          </a:solidFill>
          <a:ln>
            <a:noFill/>
          </a:ln>
          <a:effectLst/>
        </p:spPr>
        <p:txBody>
          <a:bodyPr anchor="ctr"/>
          <a:lstStyle>
            <a:lvl1pPr marL="0" indent="0" algn="ctr">
              <a:buNone/>
              <a:defRPr sz="1800" b="1">
                <a:solidFill>
                  <a:schemeClr val="bg1"/>
                </a:solidFill>
              </a:defRPr>
            </a:lvl1pPr>
          </a:lstStyle>
          <a:p>
            <a:pPr lvl="0"/>
            <a:r>
              <a:rPr lang="en-GB"/>
              <a:t>1</a:t>
            </a:r>
            <a:endParaRPr lang="nl-BE"/>
          </a:p>
        </p:txBody>
      </p:sp>
      <p:sp>
        <p:nvSpPr>
          <p:cNvPr id="28" name="Text Placeholder 26">
            <a:extLst>
              <a:ext uri="{FF2B5EF4-FFF2-40B4-BE49-F238E27FC236}">
                <a16:creationId xmlns:a16="http://schemas.microsoft.com/office/drawing/2014/main" id="{534036D3-6ACA-4B66-B076-1BD3D25231B2}"/>
              </a:ext>
            </a:extLst>
          </p:cNvPr>
          <p:cNvSpPr>
            <a:spLocks noGrp="1"/>
          </p:cNvSpPr>
          <p:nvPr>
            <p:ph type="body" sz="quarter" idx="17" hasCustomPrompt="1"/>
          </p:nvPr>
        </p:nvSpPr>
        <p:spPr>
          <a:xfrm>
            <a:off x="739974" y="2668163"/>
            <a:ext cx="569912" cy="576262"/>
          </a:xfrm>
          <a:prstGeom prst="roundRect">
            <a:avLst/>
          </a:prstGeom>
          <a:solidFill>
            <a:schemeClr val="accent3"/>
          </a:solidFill>
          <a:ln>
            <a:noFill/>
          </a:ln>
          <a:effectLst/>
        </p:spPr>
        <p:txBody>
          <a:bodyPr anchor="ctr"/>
          <a:lstStyle>
            <a:lvl1pPr marL="0" indent="0" algn="ctr">
              <a:buNone/>
              <a:defRPr sz="1800" b="1">
                <a:solidFill>
                  <a:schemeClr val="bg1"/>
                </a:solidFill>
              </a:defRPr>
            </a:lvl1pPr>
          </a:lstStyle>
          <a:p>
            <a:pPr lvl="0"/>
            <a:r>
              <a:rPr lang="en-GB"/>
              <a:t>2</a:t>
            </a:r>
            <a:endParaRPr lang="nl-BE"/>
          </a:p>
        </p:txBody>
      </p:sp>
      <p:sp>
        <p:nvSpPr>
          <p:cNvPr id="29" name="Text Placeholder 26">
            <a:extLst>
              <a:ext uri="{FF2B5EF4-FFF2-40B4-BE49-F238E27FC236}">
                <a16:creationId xmlns:a16="http://schemas.microsoft.com/office/drawing/2014/main" id="{80E587FE-BCFD-4B99-81C0-A3359322955B}"/>
              </a:ext>
            </a:extLst>
          </p:cNvPr>
          <p:cNvSpPr>
            <a:spLocks noGrp="1"/>
          </p:cNvSpPr>
          <p:nvPr>
            <p:ph type="body" sz="quarter" idx="18" hasCustomPrompt="1"/>
          </p:nvPr>
        </p:nvSpPr>
        <p:spPr>
          <a:xfrm>
            <a:off x="739974" y="3496838"/>
            <a:ext cx="569912" cy="576262"/>
          </a:xfrm>
          <a:prstGeom prst="roundRect">
            <a:avLst/>
          </a:prstGeom>
          <a:solidFill>
            <a:schemeClr val="accent3"/>
          </a:solidFill>
          <a:ln>
            <a:noFill/>
          </a:ln>
          <a:effectLst/>
        </p:spPr>
        <p:txBody>
          <a:bodyPr anchor="ctr"/>
          <a:lstStyle>
            <a:lvl1pPr marL="0" indent="0" algn="ctr">
              <a:buNone/>
              <a:defRPr sz="1800" b="1">
                <a:solidFill>
                  <a:schemeClr val="bg1"/>
                </a:solidFill>
              </a:defRPr>
            </a:lvl1pPr>
          </a:lstStyle>
          <a:p>
            <a:pPr lvl="0"/>
            <a:r>
              <a:rPr lang="en-GB"/>
              <a:t>3</a:t>
            </a:r>
            <a:endParaRPr lang="nl-BE"/>
          </a:p>
        </p:txBody>
      </p:sp>
      <p:sp>
        <p:nvSpPr>
          <p:cNvPr id="30" name="Text Placeholder 26">
            <a:extLst>
              <a:ext uri="{FF2B5EF4-FFF2-40B4-BE49-F238E27FC236}">
                <a16:creationId xmlns:a16="http://schemas.microsoft.com/office/drawing/2014/main" id="{D70812A1-CAAC-4A5D-B363-13E73AD0265A}"/>
              </a:ext>
            </a:extLst>
          </p:cNvPr>
          <p:cNvSpPr>
            <a:spLocks noGrp="1"/>
          </p:cNvSpPr>
          <p:nvPr>
            <p:ph type="body" sz="quarter" idx="19" hasCustomPrompt="1"/>
          </p:nvPr>
        </p:nvSpPr>
        <p:spPr>
          <a:xfrm>
            <a:off x="739974" y="4310089"/>
            <a:ext cx="569912" cy="576262"/>
          </a:xfrm>
          <a:prstGeom prst="roundRect">
            <a:avLst/>
          </a:prstGeom>
          <a:solidFill>
            <a:schemeClr val="accent3"/>
          </a:solidFill>
          <a:ln>
            <a:noFill/>
          </a:ln>
          <a:effectLst/>
        </p:spPr>
        <p:txBody>
          <a:bodyPr anchor="ctr"/>
          <a:lstStyle>
            <a:lvl1pPr marL="0" indent="0" algn="ctr">
              <a:buNone/>
              <a:defRPr sz="1800" b="1">
                <a:solidFill>
                  <a:schemeClr val="bg1"/>
                </a:solidFill>
              </a:defRPr>
            </a:lvl1pPr>
          </a:lstStyle>
          <a:p>
            <a:pPr lvl="0"/>
            <a:r>
              <a:rPr lang="en-GB"/>
              <a:t>4</a:t>
            </a:r>
            <a:endParaRPr lang="nl-BE"/>
          </a:p>
        </p:txBody>
      </p:sp>
      <p:sp>
        <p:nvSpPr>
          <p:cNvPr id="12" name="Text Placeholder 18">
            <a:extLst>
              <a:ext uri="{FF2B5EF4-FFF2-40B4-BE49-F238E27FC236}">
                <a16:creationId xmlns:a16="http://schemas.microsoft.com/office/drawing/2014/main" id="{D61BE41C-75A4-48E3-B604-4BFE11C27961}"/>
              </a:ext>
            </a:extLst>
          </p:cNvPr>
          <p:cNvSpPr>
            <a:spLocks noGrp="1"/>
          </p:cNvSpPr>
          <p:nvPr>
            <p:ph type="body" sz="quarter" idx="20" hasCustomPrompt="1"/>
          </p:nvPr>
        </p:nvSpPr>
        <p:spPr>
          <a:xfrm>
            <a:off x="1516261" y="5141875"/>
            <a:ext cx="3956050" cy="576262"/>
          </a:xfrm>
          <a:prstGeom prst="rect">
            <a:avLst/>
          </a:prstGeom>
        </p:spPr>
        <p:txBody>
          <a:bodyPr anchor="ctr"/>
          <a:lstStyle>
            <a:lvl1pPr marL="0" indent="0">
              <a:buNone/>
              <a:defRPr sz="1800"/>
            </a:lvl1pPr>
            <a:lvl5pPr marL="1828800" indent="0" algn="l">
              <a:buNone/>
              <a:defRPr/>
            </a:lvl5pPr>
          </a:lstStyle>
          <a:p>
            <a:pPr lvl="0"/>
            <a:r>
              <a:rPr lang="en-US"/>
              <a:t>Agenda</a:t>
            </a:r>
            <a:endParaRPr lang="nl-BE"/>
          </a:p>
        </p:txBody>
      </p:sp>
      <p:sp>
        <p:nvSpPr>
          <p:cNvPr id="14" name="Text Placeholder 26">
            <a:extLst>
              <a:ext uri="{FF2B5EF4-FFF2-40B4-BE49-F238E27FC236}">
                <a16:creationId xmlns:a16="http://schemas.microsoft.com/office/drawing/2014/main" id="{FFF18092-6E59-403D-9313-EDD22B035F0C}"/>
              </a:ext>
            </a:extLst>
          </p:cNvPr>
          <p:cNvSpPr>
            <a:spLocks noGrp="1"/>
          </p:cNvSpPr>
          <p:nvPr>
            <p:ph type="body" sz="quarter" idx="22" hasCustomPrompt="1"/>
          </p:nvPr>
        </p:nvSpPr>
        <p:spPr>
          <a:xfrm>
            <a:off x="739974" y="5141875"/>
            <a:ext cx="569912" cy="576262"/>
          </a:xfrm>
          <a:prstGeom prst="roundRect">
            <a:avLst/>
          </a:prstGeom>
          <a:solidFill>
            <a:schemeClr val="accent3"/>
          </a:solidFill>
          <a:ln>
            <a:noFill/>
          </a:ln>
          <a:effectLst/>
        </p:spPr>
        <p:txBody>
          <a:bodyPr anchor="ctr"/>
          <a:lstStyle>
            <a:lvl1pPr marL="0" indent="0" algn="ctr">
              <a:buNone/>
              <a:defRPr sz="1800" b="1">
                <a:solidFill>
                  <a:schemeClr val="bg1"/>
                </a:solidFill>
              </a:defRPr>
            </a:lvl1pPr>
          </a:lstStyle>
          <a:p>
            <a:pPr lvl="0"/>
            <a:r>
              <a:rPr lang="en-GB"/>
              <a:t>5</a:t>
            </a:r>
            <a:endParaRPr lang="nl-BE"/>
          </a:p>
        </p:txBody>
      </p:sp>
      <p:sp>
        <p:nvSpPr>
          <p:cNvPr id="18" name="Text Placeholder 18">
            <a:extLst>
              <a:ext uri="{FF2B5EF4-FFF2-40B4-BE49-F238E27FC236}">
                <a16:creationId xmlns:a16="http://schemas.microsoft.com/office/drawing/2014/main" id="{FCFA85A9-33E3-40E7-97FA-27845B28EB5A}"/>
              </a:ext>
            </a:extLst>
          </p:cNvPr>
          <p:cNvSpPr>
            <a:spLocks noGrp="1"/>
          </p:cNvSpPr>
          <p:nvPr>
            <p:ph type="body" sz="quarter" idx="24" hasCustomPrompt="1"/>
          </p:nvPr>
        </p:nvSpPr>
        <p:spPr>
          <a:xfrm>
            <a:off x="7264900" y="1839488"/>
            <a:ext cx="3956050" cy="576262"/>
          </a:xfrm>
          <a:prstGeom prst="rect">
            <a:avLst/>
          </a:prstGeom>
        </p:spPr>
        <p:txBody>
          <a:bodyPr anchor="ctr"/>
          <a:lstStyle>
            <a:lvl1pPr marL="0" indent="0">
              <a:buNone/>
              <a:defRPr sz="1800"/>
            </a:lvl1pPr>
            <a:lvl5pPr marL="1828800" indent="0" algn="l">
              <a:buNone/>
              <a:defRPr/>
            </a:lvl5pPr>
          </a:lstStyle>
          <a:p>
            <a:pPr lvl="0"/>
            <a:r>
              <a:rPr lang="en-US"/>
              <a:t>Agenda</a:t>
            </a:r>
            <a:endParaRPr lang="nl-BE"/>
          </a:p>
        </p:txBody>
      </p:sp>
      <p:sp>
        <p:nvSpPr>
          <p:cNvPr id="23" name="Text Placeholder 18">
            <a:extLst>
              <a:ext uri="{FF2B5EF4-FFF2-40B4-BE49-F238E27FC236}">
                <a16:creationId xmlns:a16="http://schemas.microsoft.com/office/drawing/2014/main" id="{1736D838-02CF-45E3-A60D-036D9E2FFC45}"/>
              </a:ext>
            </a:extLst>
          </p:cNvPr>
          <p:cNvSpPr>
            <a:spLocks noGrp="1"/>
          </p:cNvSpPr>
          <p:nvPr>
            <p:ph type="body" sz="quarter" idx="25" hasCustomPrompt="1"/>
          </p:nvPr>
        </p:nvSpPr>
        <p:spPr>
          <a:xfrm>
            <a:off x="7264900" y="2668163"/>
            <a:ext cx="3956050" cy="576262"/>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vl5pPr marL="1828800" indent="0" algn="l">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Agenda</a:t>
            </a:r>
            <a:endParaRPr lang="nl-BE"/>
          </a:p>
        </p:txBody>
      </p:sp>
      <p:sp>
        <p:nvSpPr>
          <p:cNvPr id="24" name="Text Placeholder 18">
            <a:extLst>
              <a:ext uri="{FF2B5EF4-FFF2-40B4-BE49-F238E27FC236}">
                <a16:creationId xmlns:a16="http://schemas.microsoft.com/office/drawing/2014/main" id="{A1643BE0-6862-455B-83B9-02CB753CA3A7}"/>
              </a:ext>
            </a:extLst>
          </p:cNvPr>
          <p:cNvSpPr>
            <a:spLocks noGrp="1"/>
          </p:cNvSpPr>
          <p:nvPr>
            <p:ph type="body" sz="quarter" idx="26" hasCustomPrompt="1"/>
          </p:nvPr>
        </p:nvSpPr>
        <p:spPr>
          <a:xfrm>
            <a:off x="7264900" y="3496838"/>
            <a:ext cx="3956050" cy="576262"/>
          </a:xfrm>
          <a:prstGeom prst="rect">
            <a:avLst/>
          </a:prstGeom>
        </p:spPr>
        <p:txBody>
          <a:bodyPr anchor="ctr"/>
          <a:lstStyle>
            <a:lvl1pPr marL="0" indent="0">
              <a:buNone/>
              <a:defRPr sz="1800"/>
            </a:lvl1pPr>
            <a:lvl5pPr marL="1828800" indent="0" algn="l">
              <a:buNone/>
              <a:defRPr/>
            </a:lvl5pPr>
          </a:lstStyle>
          <a:p>
            <a:pPr lvl="0"/>
            <a:r>
              <a:rPr lang="en-US"/>
              <a:t>Agenda</a:t>
            </a:r>
            <a:endParaRPr lang="nl-BE"/>
          </a:p>
        </p:txBody>
      </p:sp>
      <p:sp>
        <p:nvSpPr>
          <p:cNvPr id="25" name="Text Placeholder 18">
            <a:extLst>
              <a:ext uri="{FF2B5EF4-FFF2-40B4-BE49-F238E27FC236}">
                <a16:creationId xmlns:a16="http://schemas.microsoft.com/office/drawing/2014/main" id="{7F59E9B4-CAAC-47CE-B109-217BC3F5D437}"/>
              </a:ext>
            </a:extLst>
          </p:cNvPr>
          <p:cNvSpPr>
            <a:spLocks noGrp="1"/>
          </p:cNvSpPr>
          <p:nvPr>
            <p:ph type="body" sz="quarter" idx="27" hasCustomPrompt="1"/>
          </p:nvPr>
        </p:nvSpPr>
        <p:spPr>
          <a:xfrm>
            <a:off x="7264900" y="4310089"/>
            <a:ext cx="3956050" cy="576262"/>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vl5pPr marL="1828800" indent="0" algn="l">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Agenda</a:t>
            </a:r>
            <a:endParaRPr lang="nl-BE"/>
          </a:p>
        </p:txBody>
      </p:sp>
      <p:sp>
        <p:nvSpPr>
          <p:cNvPr id="26" name="Text Placeholder 26">
            <a:extLst>
              <a:ext uri="{FF2B5EF4-FFF2-40B4-BE49-F238E27FC236}">
                <a16:creationId xmlns:a16="http://schemas.microsoft.com/office/drawing/2014/main" id="{D35AFF1E-57C8-4077-818C-148F7A87C57B}"/>
              </a:ext>
            </a:extLst>
          </p:cNvPr>
          <p:cNvSpPr>
            <a:spLocks noGrp="1"/>
          </p:cNvSpPr>
          <p:nvPr>
            <p:ph type="body" sz="quarter" idx="28" hasCustomPrompt="1"/>
          </p:nvPr>
        </p:nvSpPr>
        <p:spPr>
          <a:xfrm>
            <a:off x="6488613" y="1839488"/>
            <a:ext cx="569912" cy="576262"/>
          </a:xfrm>
          <a:prstGeom prst="roundRect">
            <a:avLst/>
          </a:prstGeom>
          <a:solidFill>
            <a:schemeClr val="accent3"/>
          </a:solidFill>
          <a:ln>
            <a:noFill/>
          </a:ln>
          <a:effectLst/>
        </p:spPr>
        <p:txBody>
          <a:bodyPr anchor="ctr"/>
          <a:lstStyle>
            <a:lvl1pPr marL="0" indent="0" algn="ctr">
              <a:buNone/>
              <a:defRPr sz="1800" b="1">
                <a:solidFill>
                  <a:schemeClr val="bg1"/>
                </a:solidFill>
              </a:defRPr>
            </a:lvl1pPr>
          </a:lstStyle>
          <a:p>
            <a:pPr lvl="0"/>
            <a:r>
              <a:rPr lang="en-GB"/>
              <a:t>6</a:t>
            </a:r>
            <a:endParaRPr lang="nl-BE"/>
          </a:p>
        </p:txBody>
      </p:sp>
      <p:sp>
        <p:nvSpPr>
          <p:cNvPr id="31" name="Text Placeholder 26">
            <a:extLst>
              <a:ext uri="{FF2B5EF4-FFF2-40B4-BE49-F238E27FC236}">
                <a16:creationId xmlns:a16="http://schemas.microsoft.com/office/drawing/2014/main" id="{55510016-D64E-4AFA-B987-BE2E8EC49A64}"/>
              </a:ext>
            </a:extLst>
          </p:cNvPr>
          <p:cNvSpPr>
            <a:spLocks noGrp="1"/>
          </p:cNvSpPr>
          <p:nvPr>
            <p:ph type="body" sz="quarter" idx="29" hasCustomPrompt="1"/>
          </p:nvPr>
        </p:nvSpPr>
        <p:spPr>
          <a:xfrm>
            <a:off x="6488613" y="2668163"/>
            <a:ext cx="569912" cy="576262"/>
          </a:xfrm>
          <a:prstGeom prst="roundRect">
            <a:avLst/>
          </a:prstGeom>
          <a:solidFill>
            <a:schemeClr val="accent3"/>
          </a:solidFill>
          <a:ln>
            <a:noFill/>
          </a:ln>
          <a:effectLst/>
        </p:spPr>
        <p:txBody>
          <a:bodyPr anchor="ctr"/>
          <a:lstStyle>
            <a:lvl1pPr marL="0" indent="0" algn="ctr">
              <a:buNone/>
              <a:defRPr sz="1800" b="1">
                <a:solidFill>
                  <a:schemeClr val="bg1"/>
                </a:solidFill>
              </a:defRPr>
            </a:lvl1pPr>
          </a:lstStyle>
          <a:p>
            <a:pPr lvl="0"/>
            <a:r>
              <a:rPr lang="en-GB"/>
              <a:t>7</a:t>
            </a:r>
            <a:endParaRPr lang="nl-BE"/>
          </a:p>
        </p:txBody>
      </p:sp>
      <p:sp>
        <p:nvSpPr>
          <p:cNvPr id="32" name="Text Placeholder 26">
            <a:extLst>
              <a:ext uri="{FF2B5EF4-FFF2-40B4-BE49-F238E27FC236}">
                <a16:creationId xmlns:a16="http://schemas.microsoft.com/office/drawing/2014/main" id="{E9CF2313-C895-4F2E-8102-05ADF13F5760}"/>
              </a:ext>
            </a:extLst>
          </p:cNvPr>
          <p:cNvSpPr>
            <a:spLocks noGrp="1"/>
          </p:cNvSpPr>
          <p:nvPr>
            <p:ph type="body" sz="quarter" idx="30" hasCustomPrompt="1"/>
          </p:nvPr>
        </p:nvSpPr>
        <p:spPr>
          <a:xfrm>
            <a:off x="6488613" y="3496838"/>
            <a:ext cx="569912" cy="576262"/>
          </a:xfrm>
          <a:prstGeom prst="roundRect">
            <a:avLst/>
          </a:prstGeom>
          <a:solidFill>
            <a:schemeClr val="accent3"/>
          </a:solidFill>
          <a:ln>
            <a:noFill/>
          </a:ln>
          <a:effectLst/>
        </p:spPr>
        <p:txBody>
          <a:bodyPr anchor="ctr"/>
          <a:lstStyle>
            <a:lvl1pPr marL="0" indent="0" algn="ctr">
              <a:buNone/>
              <a:defRPr sz="1800" b="1">
                <a:solidFill>
                  <a:schemeClr val="bg1"/>
                </a:solidFill>
              </a:defRPr>
            </a:lvl1pPr>
          </a:lstStyle>
          <a:p>
            <a:pPr lvl="0"/>
            <a:r>
              <a:rPr lang="en-GB"/>
              <a:t>8</a:t>
            </a:r>
            <a:endParaRPr lang="nl-BE"/>
          </a:p>
        </p:txBody>
      </p:sp>
      <p:sp>
        <p:nvSpPr>
          <p:cNvPr id="33" name="Text Placeholder 26">
            <a:extLst>
              <a:ext uri="{FF2B5EF4-FFF2-40B4-BE49-F238E27FC236}">
                <a16:creationId xmlns:a16="http://schemas.microsoft.com/office/drawing/2014/main" id="{25640688-C524-4E70-9674-19346C8EB944}"/>
              </a:ext>
            </a:extLst>
          </p:cNvPr>
          <p:cNvSpPr>
            <a:spLocks noGrp="1"/>
          </p:cNvSpPr>
          <p:nvPr>
            <p:ph type="body" sz="quarter" idx="31" hasCustomPrompt="1"/>
          </p:nvPr>
        </p:nvSpPr>
        <p:spPr>
          <a:xfrm>
            <a:off x="6488613" y="4310089"/>
            <a:ext cx="569912" cy="576262"/>
          </a:xfrm>
          <a:prstGeom prst="roundRect">
            <a:avLst/>
          </a:prstGeom>
          <a:solidFill>
            <a:schemeClr val="accent3"/>
          </a:solidFill>
          <a:ln>
            <a:noFill/>
          </a:ln>
          <a:effectLst/>
        </p:spPr>
        <p:txBody>
          <a:bodyPr anchor="ctr"/>
          <a:lstStyle>
            <a:lvl1pPr marL="0" indent="0" algn="ctr">
              <a:buNone/>
              <a:defRPr sz="1800" b="1">
                <a:solidFill>
                  <a:schemeClr val="bg1"/>
                </a:solidFill>
              </a:defRPr>
            </a:lvl1pPr>
          </a:lstStyle>
          <a:p>
            <a:pPr lvl="0"/>
            <a:r>
              <a:rPr lang="en-GB"/>
              <a:t>9</a:t>
            </a:r>
            <a:endParaRPr lang="nl-BE"/>
          </a:p>
        </p:txBody>
      </p:sp>
      <p:sp>
        <p:nvSpPr>
          <p:cNvPr id="34" name="Text Placeholder 18">
            <a:extLst>
              <a:ext uri="{FF2B5EF4-FFF2-40B4-BE49-F238E27FC236}">
                <a16:creationId xmlns:a16="http://schemas.microsoft.com/office/drawing/2014/main" id="{AF4A10B1-C6C6-4376-ACE0-FE4885AC288C}"/>
              </a:ext>
            </a:extLst>
          </p:cNvPr>
          <p:cNvSpPr>
            <a:spLocks noGrp="1"/>
          </p:cNvSpPr>
          <p:nvPr>
            <p:ph type="body" sz="quarter" idx="32" hasCustomPrompt="1"/>
          </p:nvPr>
        </p:nvSpPr>
        <p:spPr>
          <a:xfrm>
            <a:off x="7264900" y="5153987"/>
            <a:ext cx="3956050" cy="576262"/>
          </a:xfrm>
          <a:prstGeom prst="rect">
            <a:avLst/>
          </a:prstGeom>
        </p:spPr>
        <p:txBody>
          <a:bodyPr anchor="ctr"/>
          <a:lstStyle>
            <a:lvl1pPr marL="0" indent="0">
              <a:buNone/>
              <a:defRPr sz="1800"/>
            </a:lvl1pPr>
            <a:lvl5pPr marL="1828800" indent="0" algn="l">
              <a:buNone/>
              <a:defRPr/>
            </a:lvl5pPr>
          </a:lstStyle>
          <a:p>
            <a:pPr lvl="0"/>
            <a:r>
              <a:rPr lang="en-US"/>
              <a:t>Agenda</a:t>
            </a:r>
            <a:endParaRPr lang="nl-BE"/>
          </a:p>
        </p:txBody>
      </p:sp>
      <p:sp>
        <p:nvSpPr>
          <p:cNvPr id="36" name="Text Placeholder 26">
            <a:extLst>
              <a:ext uri="{FF2B5EF4-FFF2-40B4-BE49-F238E27FC236}">
                <a16:creationId xmlns:a16="http://schemas.microsoft.com/office/drawing/2014/main" id="{4B204124-6FD7-4D4D-9525-335399BAC23F}"/>
              </a:ext>
            </a:extLst>
          </p:cNvPr>
          <p:cNvSpPr>
            <a:spLocks noGrp="1"/>
          </p:cNvSpPr>
          <p:nvPr>
            <p:ph type="body" sz="quarter" idx="34" hasCustomPrompt="1"/>
          </p:nvPr>
        </p:nvSpPr>
        <p:spPr>
          <a:xfrm>
            <a:off x="6488613" y="5153987"/>
            <a:ext cx="569912" cy="576262"/>
          </a:xfrm>
          <a:prstGeom prst="roundRect">
            <a:avLst/>
          </a:prstGeom>
          <a:solidFill>
            <a:schemeClr val="accent3"/>
          </a:solidFill>
          <a:ln>
            <a:noFill/>
          </a:ln>
          <a:effectLst/>
        </p:spPr>
        <p:txBody>
          <a:bodyPr anchor="ctr"/>
          <a:lstStyle>
            <a:lvl1pPr marL="0" indent="0" algn="ctr">
              <a:buNone/>
              <a:defRPr sz="1800" b="1">
                <a:solidFill>
                  <a:schemeClr val="bg1"/>
                </a:solidFill>
              </a:defRPr>
            </a:lvl1pPr>
          </a:lstStyle>
          <a:p>
            <a:pPr lvl="0"/>
            <a:r>
              <a:rPr lang="en-GB"/>
              <a:t>10</a:t>
            </a:r>
            <a:endParaRPr lang="nl-BE"/>
          </a:p>
        </p:txBody>
      </p:sp>
      <p:sp>
        <p:nvSpPr>
          <p:cNvPr id="35" name="Footer Placeholder 3">
            <a:extLst>
              <a:ext uri="{FF2B5EF4-FFF2-40B4-BE49-F238E27FC236}">
                <a16:creationId xmlns:a16="http://schemas.microsoft.com/office/drawing/2014/main" id="{3FA482AB-29EC-4330-8A95-6DB46E85422C}"/>
              </a:ext>
            </a:extLst>
          </p:cNvPr>
          <p:cNvSpPr>
            <a:spLocks noGrp="1"/>
          </p:cNvSpPr>
          <p:nvPr>
            <p:ph type="ftr" sz="quarter" idx="3"/>
          </p:nvPr>
        </p:nvSpPr>
        <p:spPr>
          <a:xfrm>
            <a:off x="1166040" y="6318299"/>
            <a:ext cx="4122781" cy="365125"/>
          </a:xfrm>
          <a:prstGeom prst="rect">
            <a:avLst/>
          </a:prstGeom>
        </p:spPr>
        <p:txBody>
          <a:bodyPr/>
          <a:lstStyle>
            <a:defPPr>
              <a:defRPr lang="nl-BE"/>
            </a:defPPr>
            <a:lvl1pPr marL="0" algn="l" defTabSz="914400" rtl="0" eaLnBrk="1" latinLnBrk="0" hangingPunct="1">
              <a:defRPr sz="10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a:t>Symposium Jonger dan je denkt - 22 november 2025</a:t>
            </a:r>
            <a:endParaRPr lang="nl-BE"/>
          </a:p>
        </p:txBody>
      </p:sp>
      <p:sp>
        <p:nvSpPr>
          <p:cNvPr id="37" name="Slide Number Placeholder 5">
            <a:extLst>
              <a:ext uri="{FF2B5EF4-FFF2-40B4-BE49-F238E27FC236}">
                <a16:creationId xmlns:a16="http://schemas.microsoft.com/office/drawing/2014/main" id="{D85A8FD7-1376-4A67-A14F-F4ADF30F3500}"/>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pic>
        <p:nvPicPr>
          <p:cNvPr id="38" name="Picture 37">
            <a:extLst>
              <a:ext uri="{FF2B5EF4-FFF2-40B4-BE49-F238E27FC236}">
                <a16:creationId xmlns:a16="http://schemas.microsoft.com/office/drawing/2014/main" id="{23CBA0AC-45E2-445D-8198-2250382AEF7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Tree>
    <p:extLst>
      <p:ext uri="{BB962C8B-B14F-4D97-AF65-F5344CB8AC3E}">
        <p14:creationId xmlns:p14="http://schemas.microsoft.com/office/powerpoint/2010/main" val="402601248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ubtitle 1 Layou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BD8FBF45-C9C6-4CD9-B23F-C745276BB366}"/>
              </a:ext>
            </a:extLst>
          </p:cNvPr>
          <p:cNvSpPr>
            <a:spLocks noGrp="1"/>
          </p:cNvSpPr>
          <p:nvPr>
            <p:ph type="pic" sz="quarter" idx="10"/>
          </p:nvPr>
        </p:nvSpPr>
        <p:spPr>
          <a:xfrm>
            <a:off x="4296000" y="603250"/>
            <a:ext cx="3600000" cy="5400000"/>
          </a:xfrm>
          <a:prstGeom prst="rect">
            <a:avLst/>
          </a:prstGeom>
        </p:spPr>
        <p:txBody>
          <a:bodyPr/>
          <a:lstStyle/>
          <a:p>
            <a:endParaRPr lang="nl-BE"/>
          </a:p>
        </p:txBody>
      </p:sp>
      <p:sp>
        <p:nvSpPr>
          <p:cNvPr id="3" name="Rectangle 2">
            <a:extLst>
              <a:ext uri="{FF2B5EF4-FFF2-40B4-BE49-F238E27FC236}">
                <a16:creationId xmlns:a16="http://schemas.microsoft.com/office/drawing/2014/main" id="{9512E118-4556-44EB-BB6A-208CD3530023}"/>
              </a:ext>
            </a:extLst>
          </p:cNvPr>
          <p:cNvSpPr/>
          <p:nvPr userDrawn="1"/>
        </p:nvSpPr>
        <p:spPr>
          <a:xfrm>
            <a:off x="600918" y="2708825"/>
            <a:ext cx="4811713" cy="3025083"/>
          </a:xfrm>
          <a:prstGeom prst="rect">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l-BE"/>
          </a:p>
        </p:txBody>
      </p:sp>
      <p:sp>
        <p:nvSpPr>
          <p:cNvPr id="11" name="Text Placeholder 10">
            <a:extLst>
              <a:ext uri="{FF2B5EF4-FFF2-40B4-BE49-F238E27FC236}">
                <a16:creationId xmlns:a16="http://schemas.microsoft.com/office/drawing/2014/main" id="{CF7AB43B-7180-4131-9809-3DE78D888494}"/>
              </a:ext>
            </a:extLst>
          </p:cNvPr>
          <p:cNvSpPr>
            <a:spLocks noGrp="1"/>
          </p:cNvSpPr>
          <p:nvPr>
            <p:ph type="body" sz="quarter" idx="12" hasCustomPrompt="1"/>
          </p:nvPr>
        </p:nvSpPr>
        <p:spPr>
          <a:xfrm>
            <a:off x="1010249" y="4772015"/>
            <a:ext cx="1241425" cy="1065212"/>
          </a:xfrm>
          <a:prstGeom prst="rect">
            <a:avLst/>
          </a:prstGeom>
        </p:spPr>
        <p:txBody>
          <a:bodyPr/>
          <a:lstStyle>
            <a:lvl1pPr marL="0" indent="0">
              <a:buNone/>
              <a:defRPr sz="6000" b="1">
                <a:solidFill>
                  <a:schemeClr val="bg1"/>
                </a:solidFill>
              </a:defRPr>
            </a:lvl1pPr>
          </a:lstStyle>
          <a:p>
            <a:pPr lvl="0"/>
            <a:r>
              <a:rPr lang="en-US"/>
              <a:t>#</a:t>
            </a:r>
            <a:endParaRPr lang="nl-BE"/>
          </a:p>
        </p:txBody>
      </p:sp>
      <p:sp>
        <p:nvSpPr>
          <p:cNvPr id="4" name="Text Placeholder 3">
            <a:extLst>
              <a:ext uri="{FF2B5EF4-FFF2-40B4-BE49-F238E27FC236}">
                <a16:creationId xmlns:a16="http://schemas.microsoft.com/office/drawing/2014/main" id="{F5132532-1D8C-49CB-A610-1AF5DA47D829}"/>
              </a:ext>
            </a:extLst>
          </p:cNvPr>
          <p:cNvSpPr>
            <a:spLocks noGrp="1"/>
          </p:cNvSpPr>
          <p:nvPr>
            <p:ph type="body" sz="quarter" idx="11" hasCustomPrompt="1"/>
          </p:nvPr>
        </p:nvSpPr>
        <p:spPr>
          <a:xfrm>
            <a:off x="4295999" y="3614738"/>
            <a:ext cx="3600001" cy="2119312"/>
          </a:xfrm>
          <a:prstGeom prst="rect">
            <a:avLst/>
          </a:prstGeom>
        </p:spPr>
        <p:txBody>
          <a:bodyPr anchor="b"/>
          <a:lstStyle>
            <a:lvl1pPr marL="0" indent="0">
              <a:buFontTx/>
              <a:buNone/>
              <a:defRPr sz="4000">
                <a:solidFill>
                  <a:schemeClr val="bg1"/>
                </a:solidFill>
              </a:defRPr>
            </a:lvl1pPr>
          </a:lstStyle>
          <a:p>
            <a:pPr lvl="0"/>
            <a:r>
              <a:rPr lang="en-US"/>
              <a:t>Title</a:t>
            </a:r>
            <a:endParaRPr lang="nl-BE"/>
          </a:p>
        </p:txBody>
      </p:sp>
      <p:sp>
        <p:nvSpPr>
          <p:cNvPr id="13" name="Footer Placeholder 3">
            <a:extLst>
              <a:ext uri="{FF2B5EF4-FFF2-40B4-BE49-F238E27FC236}">
                <a16:creationId xmlns:a16="http://schemas.microsoft.com/office/drawing/2014/main" id="{41B85AB0-7643-4FC7-A912-C114D12C417F}"/>
              </a:ext>
            </a:extLst>
          </p:cNvPr>
          <p:cNvSpPr>
            <a:spLocks noGrp="1"/>
          </p:cNvSpPr>
          <p:nvPr>
            <p:ph type="ftr" sz="quarter" idx="3"/>
          </p:nvPr>
        </p:nvSpPr>
        <p:spPr>
          <a:xfrm>
            <a:off x="1247459" y="6318299"/>
            <a:ext cx="4122781"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14" name="Slide Number Placeholder 5">
            <a:extLst>
              <a:ext uri="{FF2B5EF4-FFF2-40B4-BE49-F238E27FC236}">
                <a16:creationId xmlns:a16="http://schemas.microsoft.com/office/drawing/2014/main" id="{34C9969A-D2F8-48DC-84DF-C1A193A0441A}"/>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pic>
        <p:nvPicPr>
          <p:cNvPr id="8" name="Picture 7">
            <a:extLst>
              <a:ext uri="{FF2B5EF4-FFF2-40B4-BE49-F238E27FC236}">
                <a16:creationId xmlns:a16="http://schemas.microsoft.com/office/drawing/2014/main" id="{1DC18A66-981B-4E61-A33C-F1EDBE9193E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Tree>
    <p:extLst>
      <p:ext uri="{BB962C8B-B14F-4D97-AF65-F5344CB8AC3E}">
        <p14:creationId xmlns:p14="http://schemas.microsoft.com/office/powerpoint/2010/main" val="100774366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ubtitle 2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37E3E40-AF6E-474F-87D6-870C22846401}"/>
              </a:ext>
            </a:extLst>
          </p:cNvPr>
          <p:cNvSpPr/>
          <p:nvPr userDrawn="1"/>
        </p:nvSpPr>
        <p:spPr>
          <a:xfrm>
            <a:off x="570640" y="2708825"/>
            <a:ext cx="4811713" cy="3025083"/>
          </a:xfrm>
          <a:prstGeom prst="rect">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l-BE"/>
          </a:p>
        </p:txBody>
      </p:sp>
      <p:sp>
        <p:nvSpPr>
          <p:cNvPr id="9" name="Picture Placeholder 9">
            <a:extLst>
              <a:ext uri="{FF2B5EF4-FFF2-40B4-BE49-F238E27FC236}">
                <a16:creationId xmlns:a16="http://schemas.microsoft.com/office/drawing/2014/main" id="{650AB9EA-1347-4BDF-A73B-70D84030F200}"/>
              </a:ext>
            </a:extLst>
          </p:cNvPr>
          <p:cNvSpPr>
            <a:spLocks noGrp="1"/>
          </p:cNvSpPr>
          <p:nvPr>
            <p:ph type="pic" sz="quarter" idx="10"/>
          </p:nvPr>
        </p:nvSpPr>
        <p:spPr>
          <a:xfrm>
            <a:off x="4296000" y="603250"/>
            <a:ext cx="3600000" cy="5400000"/>
          </a:xfrm>
          <a:prstGeom prst="rect">
            <a:avLst/>
          </a:prstGeom>
        </p:spPr>
        <p:txBody>
          <a:bodyPr/>
          <a:lstStyle/>
          <a:p>
            <a:endParaRPr lang="nl-BE"/>
          </a:p>
        </p:txBody>
      </p:sp>
      <p:sp>
        <p:nvSpPr>
          <p:cNvPr id="10" name="Text Placeholder 10">
            <a:extLst>
              <a:ext uri="{FF2B5EF4-FFF2-40B4-BE49-F238E27FC236}">
                <a16:creationId xmlns:a16="http://schemas.microsoft.com/office/drawing/2014/main" id="{E6DA0F77-4A55-424B-BA3B-92D992551030}"/>
              </a:ext>
            </a:extLst>
          </p:cNvPr>
          <p:cNvSpPr>
            <a:spLocks noGrp="1"/>
          </p:cNvSpPr>
          <p:nvPr>
            <p:ph type="body" sz="quarter" idx="12" hasCustomPrompt="1"/>
          </p:nvPr>
        </p:nvSpPr>
        <p:spPr>
          <a:xfrm>
            <a:off x="1010249" y="4772015"/>
            <a:ext cx="1241425" cy="1065212"/>
          </a:xfrm>
          <a:prstGeom prst="rect">
            <a:avLst/>
          </a:prstGeom>
        </p:spPr>
        <p:txBody>
          <a:bodyPr/>
          <a:lstStyle>
            <a:lvl1pPr marL="0" indent="0">
              <a:buNone/>
              <a:defRPr sz="6000" b="1">
                <a:solidFill>
                  <a:schemeClr val="bg1"/>
                </a:solidFill>
              </a:defRPr>
            </a:lvl1pPr>
          </a:lstStyle>
          <a:p>
            <a:pPr lvl="0"/>
            <a:r>
              <a:rPr lang="en-US"/>
              <a:t>#</a:t>
            </a:r>
            <a:endParaRPr lang="nl-BE"/>
          </a:p>
        </p:txBody>
      </p:sp>
      <p:sp>
        <p:nvSpPr>
          <p:cNvPr id="11" name="Text Placeholder 3">
            <a:extLst>
              <a:ext uri="{FF2B5EF4-FFF2-40B4-BE49-F238E27FC236}">
                <a16:creationId xmlns:a16="http://schemas.microsoft.com/office/drawing/2014/main" id="{5B873543-FCEB-476A-829A-35CDBEE58AB9}"/>
              </a:ext>
            </a:extLst>
          </p:cNvPr>
          <p:cNvSpPr>
            <a:spLocks noGrp="1"/>
          </p:cNvSpPr>
          <p:nvPr>
            <p:ph type="body" sz="quarter" idx="11" hasCustomPrompt="1"/>
          </p:nvPr>
        </p:nvSpPr>
        <p:spPr>
          <a:xfrm>
            <a:off x="4295999" y="3614738"/>
            <a:ext cx="3600001" cy="2119312"/>
          </a:xfrm>
          <a:prstGeom prst="rect">
            <a:avLst/>
          </a:prstGeom>
        </p:spPr>
        <p:txBody>
          <a:bodyPr anchor="b"/>
          <a:lstStyle>
            <a:lvl1pPr marL="0" indent="0">
              <a:buFontTx/>
              <a:buNone/>
              <a:defRPr sz="4000">
                <a:solidFill>
                  <a:schemeClr val="bg1"/>
                </a:solidFill>
              </a:defRPr>
            </a:lvl1pPr>
          </a:lstStyle>
          <a:p>
            <a:pPr lvl="0"/>
            <a:r>
              <a:rPr lang="en-US"/>
              <a:t>Title</a:t>
            </a:r>
            <a:endParaRPr lang="nl-BE"/>
          </a:p>
        </p:txBody>
      </p:sp>
      <p:sp>
        <p:nvSpPr>
          <p:cNvPr id="13" name="Footer Placeholder 3">
            <a:extLst>
              <a:ext uri="{FF2B5EF4-FFF2-40B4-BE49-F238E27FC236}">
                <a16:creationId xmlns:a16="http://schemas.microsoft.com/office/drawing/2014/main" id="{D0775695-F823-4BFB-AE01-EA160967A557}"/>
              </a:ext>
            </a:extLst>
          </p:cNvPr>
          <p:cNvSpPr>
            <a:spLocks noGrp="1"/>
          </p:cNvSpPr>
          <p:nvPr>
            <p:ph type="ftr" sz="quarter" idx="3"/>
          </p:nvPr>
        </p:nvSpPr>
        <p:spPr>
          <a:xfrm>
            <a:off x="1247459" y="6318299"/>
            <a:ext cx="4122781"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14" name="Slide Number Placeholder 5">
            <a:extLst>
              <a:ext uri="{FF2B5EF4-FFF2-40B4-BE49-F238E27FC236}">
                <a16:creationId xmlns:a16="http://schemas.microsoft.com/office/drawing/2014/main" id="{E3DBFB80-E6DD-4F7B-B7EB-C364A6ADCCAC}"/>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pic>
        <p:nvPicPr>
          <p:cNvPr id="8" name="Picture 7">
            <a:extLst>
              <a:ext uri="{FF2B5EF4-FFF2-40B4-BE49-F238E27FC236}">
                <a16:creationId xmlns:a16="http://schemas.microsoft.com/office/drawing/2014/main" id="{36CCABF8-CD32-4026-BA7E-231052A0080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Tree>
    <p:extLst>
      <p:ext uri="{BB962C8B-B14F-4D97-AF65-F5344CB8AC3E}">
        <p14:creationId xmlns:p14="http://schemas.microsoft.com/office/powerpoint/2010/main" val="193663024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ubtitle 3 Layou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BD8FBF45-C9C6-4CD9-B23F-C745276BB366}"/>
              </a:ext>
            </a:extLst>
          </p:cNvPr>
          <p:cNvSpPr>
            <a:spLocks noGrp="1"/>
          </p:cNvSpPr>
          <p:nvPr>
            <p:ph type="pic" sz="quarter" idx="10"/>
          </p:nvPr>
        </p:nvSpPr>
        <p:spPr>
          <a:xfrm>
            <a:off x="4296000" y="603250"/>
            <a:ext cx="3600000" cy="5400000"/>
          </a:xfrm>
          <a:prstGeom prst="rect">
            <a:avLst/>
          </a:prstGeom>
        </p:spPr>
        <p:txBody>
          <a:bodyPr/>
          <a:lstStyle/>
          <a:p>
            <a:endParaRPr lang="nl-BE"/>
          </a:p>
        </p:txBody>
      </p:sp>
      <p:sp>
        <p:nvSpPr>
          <p:cNvPr id="3" name="Rectangle 2">
            <a:extLst>
              <a:ext uri="{FF2B5EF4-FFF2-40B4-BE49-F238E27FC236}">
                <a16:creationId xmlns:a16="http://schemas.microsoft.com/office/drawing/2014/main" id="{9512E118-4556-44EB-BB6A-208CD3530023}"/>
              </a:ext>
            </a:extLst>
          </p:cNvPr>
          <p:cNvSpPr/>
          <p:nvPr userDrawn="1"/>
        </p:nvSpPr>
        <p:spPr>
          <a:xfrm>
            <a:off x="600918" y="2708825"/>
            <a:ext cx="4811713" cy="3025083"/>
          </a:xfrm>
          <a:prstGeom prst="rect">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l-BE"/>
          </a:p>
        </p:txBody>
      </p:sp>
      <p:sp>
        <p:nvSpPr>
          <p:cNvPr id="11" name="Text Placeholder 10">
            <a:extLst>
              <a:ext uri="{FF2B5EF4-FFF2-40B4-BE49-F238E27FC236}">
                <a16:creationId xmlns:a16="http://schemas.microsoft.com/office/drawing/2014/main" id="{CF7AB43B-7180-4131-9809-3DE78D888494}"/>
              </a:ext>
            </a:extLst>
          </p:cNvPr>
          <p:cNvSpPr>
            <a:spLocks noGrp="1"/>
          </p:cNvSpPr>
          <p:nvPr>
            <p:ph type="body" sz="quarter" idx="12" hasCustomPrompt="1"/>
          </p:nvPr>
        </p:nvSpPr>
        <p:spPr>
          <a:xfrm>
            <a:off x="1010249" y="4772015"/>
            <a:ext cx="1241425" cy="1065212"/>
          </a:xfrm>
          <a:prstGeom prst="rect">
            <a:avLst/>
          </a:prstGeom>
        </p:spPr>
        <p:txBody>
          <a:bodyPr/>
          <a:lstStyle>
            <a:lvl1pPr marL="0" indent="0">
              <a:buNone/>
              <a:defRPr sz="6000" b="1">
                <a:solidFill>
                  <a:schemeClr val="bg1"/>
                </a:solidFill>
              </a:defRPr>
            </a:lvl1pPr>
          </a:lstStyle>
          <a:p>
            <a:pPr lvl="0"/>
            <a:r>
              <a:rPr lang="en-US"/>
              <a:t>#</a:t>
            </a:r>
            <a:endParaRPr lang="nl-BE"/>
          </a:p>
        </p:txBody>
      </p:sp>
      <p:sp>
        <p:nvSpPr>
          <p:cNvPr id="4" name="Text Placeholder 3">
            <a:extLst>
              <a:ext uri="{FF2B5EF4-FFF2-40B4-BE49-F238E27FC236}">
                <a16:creationId xmlns:a16="http://schemas.microsoft.com/office/drawing/2014/main" id="{F5132532-1D8C-49CB-A610-1AF5DA47D829}"/>
              </a:ext>
            </a:extLst>
          </p:cNvPr>
          <p:cNvSpPr>
            <a:spLocks noGrp="1"/>
          </p:cNvSpPr>
          <p:nvPr>
            <p:ph type="body" sz="quarter" idx="11" hasCustomPrompt="1"/>
          </p:nvPr>
        </p:nvSpPr>
        <p:spPr>
          <a:xfrm>
            <a:off x="4295999" y="3614738"/>
            <a:ext cx="3600001" cy="2119312"/>
          </a:xfrm>
          <a:prstGeom prst="rect">
            <a:avLst/>
          </a:prstGeom>
        </p:spPr>
        <p:txBody>
          <a:bodyPr anchor="b"/>
          <a:lstStyle>
            <a:lvl1pPr marL="0" indent="0">
              <a:buFontTx/>
              <a:buNone/>
              <a:defRPr sz="4000">
                <a:solidFill>
                  <a:schemeClr val="bg1"/>
                </a:solidFill>
              </a:defRPr>
            </a:lvl1pPr>
          </a:lstStyle>
          <a:p>
            <a:pPr lvl="0"/>
            <a:r>
              <a:rPr lang="en-US"/>
              <a:t>Title</a:t>
            </a:r>
            <a:endParaRPr lang="nl-BE"/>
          </a:p>
        </p:txBody>
      </p:sp>
      <p:sp>
        <p:nvSpPr>
          <p:cNvPr id="13" name="Footer Placeholder 3">
            <a:extLst>
              <a:ext uri="{FF2B5EF4-FFF2-40B4-BE49-F238E27FC236}">
                <a16:creationId xmlns:a16="http://schemas.microsoft.com/office/drawing/2014/main" id="{41B85AB0-7643-4FC7-A912-C114D12C417F}"/>
              </a:ext>
            </a:extLst>
          </p:cNvPr>
          <p:cNvSpPr>
            <a:spLocks noGrp="1"/>
          </p:cNvSpPr>
          <p:nvPr>
            <p:ph type="ftr" sz="quarter" idx="3"/>
          </p:nvPr>
        </p:nvSpPr>
        <p:spPr>
          <a:xfrm>
            <a:off x="1247459" y="6318299"/>
            <a:ext cx="4122781"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14" name="Slide Number Placeholder 5">
            <a:extLst>
              <a:ext uri="{FF2B5EF4-FFF2-40B4-BE49-F238E27FC236}">
                <a16:creationId xmlns:a16="http://schemas.microsoft.com/office/drawing/2014/main" id="{34C9969A-D2F8-48DC-84DF-C1A193A0441A}"/>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pic>
        <p:nvPicPr>
          <p:cNvPr id="8" name="Picture 7">
            <a:extLst>
              <a:ext uri="{FF2B5EF4-FFF2-40B4-BE49-F238E27FC236}">
                <a16:creationId xmlns:a16="http://schemas.microsoft.com/office/drawing/2014/main" id="{1DC18A66-981B-4E61-A33C-F1EDBE9193E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Tree>
    <p:extLst>
      <p:ext uri="{BB962C8B-B14F-4D97-AF65-F5344CB8AC3E}">
        <p14:creationId xmlns:p14="http://schemas.microsoft.com/office/powerpoint/2010/main" val="182454138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 Graphs Layout">
    <p:spTree>
      <p:nvGrpSpPr>
        <p:cNvPr id="1" name=""/>
        <p:cNvGrpSpPr/>
        <p:nvPr/>
      </p:nvGrpSpPr>
      <p:grpSpPr>
        <a:xfrm>
          <a:off x="0" y="0"/>
          <a:ext cx="0" cy="0"/>
          <a:chOff x="0" y="0"/>
          <a:chExt cx="0" cy="0"/>
        </a:xfrm>
      </p:grpSpPr>
      <p:sp>
        <p:nvSpPr>
          <p:cNvPr id="9" name="Text Placeholder 16">
            <a:extLst>
              <a:ext uri="{FF2B5EF4-FFF2-40B4-BE49-F238E27FC236}">
                <a16:creationId xmlns:a16="http://schemas.microsoft.com/office/drawing/2014/main" id="{A2D15C1C-C09A-44FC-B9EE-4586B596E828}"/>
              </a:ext>
            </a:extLst>
          </p:cNvPr>
          <p:cNvSpPr>
            <a:spLocks noGrp="1"/>
          </p:cNvSpPr>
          <p:nvPr>
            <p:ph type="body" sz="quarter" idx="11" hasCustomPrompt="1"/>
          </p:nvPr>
        </p:nvSpPr>
        <p:spPr>
          <a:xfrm>
            <a:off x="739974" y="528638"/>
            <a:ext cx="10480976" cy="804862"/>
          </a:xfrm>
          <a:prstGeom prst="rect">
            <a:avLst/>
          </a:prstGeom>
        </p:spPr>
        <p:txBody>
          <a:bodyPr/>
          <a:lstStyle>
            <a:lvl1pPr marL="0" indent="0">
              <a:buNone/>
              <a:defRPr sz="4400"/>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11" name="Footer Placeholder 3">
            <a:extLst>
              <a:ext uri="{FF2B5EF4-FFF2-40B4-BE49-F238E27FC236}">
                <a16:creationId xmlns:a16="http://schemas.microsoft.com/office/drawing/2014/main" id="{575A025B-CFFA-4711-91C9-CD36EEB9BFF6}"/>
              </a:ext>
            </a:extLst>
          </p:cNvPr>
          <p:cNvSpPr>
            <a:spLocks noGrp="1"/>
          </p:cNvSpPr>
          <p:nvPr>
            <p:ph type="ftr" sz="quarter" idx="3"/>
          </p:nvPr>
        </p:nvSpPr>
        <p:spPr>
          <a:xfrm>
            <a:off x="1247459" y="6318299"/>
            <a:ext cx="4122781"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12" name="Slide Number Placeholder 5">
            <a:extLst>
              <a:ext uri="{FF2B5EF4-FFF2-40B4-BE49-F238E27FC236}">
                <a16:creationId xmlns:a16="http://schemas.microsoft.com/office/drawing/2014/main" id="{1B2FCC96-AF7B-4175-B87C-F2D28EA013B9}"/>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sp>
        <p:nvSpPr>
          <p:cNvPr id="13" name="Chart Placeholder 11">
            <a:extLst>
              <a:ext uri="{FF2B5EF4-FFF2-40B4-BE49-F238E27FC236}">
                <a16:creationId xmlns:a16="http://schemas.microsoft.com/office/drawing/2014/main" id="{94F3D151-6EC7-4396-8304-F9F88975688C}"/>
              </a:ext>
            </a:extLst>
          </p:cNvPr>
          <p:cNvSpPr>
            <a:spLocks noGrp="1"/>
          </p:cNvSpPr>
          <p:nvPr>
            <p:ph type="chart" sz="quarter" idx="12"/>
          </p:nvPr>
        </p:nvSpPr>
        <p:spPr>
          <a:xfrm>
            <a:off x="739974" y="2040467"/>
            <a:ext cx="4764594" cy="3271308"/>
          </a:xfrm>
          <a:prstGeom prst="rect">
            <a:avLst/>
          </a:prstGeom>
        </p:spPr>
        <p:txBody>
          <a:bodyPr/>
          <a:lstStyle>
            <a:lvl1pPr marL="0" indent="0">
              <a:buNone/>
              <a:defRPr/>
            </a:lvl1pPr>
          </a:lstStyle>
          <a:p>
            <a:endParaRPr lang="nl-BE"/>
          </a:p>
        </p:txBody>
      </p:sp>
      <p:sp>
        <p:nvSpPr>
          <p:cNvPr id="14" name="Chart Placeholder 11">
            <a:extLst>
              <a:ext uri="{FF2B5EF4-FFF2-40B4-BE49-F238E27FC236}">
                <a16:creationId xmlns:a16="http://schemas.microsoft.com/office/drawing/2014/main" id="{15457BEE-BDA9-44DD-9FB2-F110E032CAA8}"/>
              </a:ext>
            </a:extLst>
          </p:cNvPr>
          <p:cNvSpPr>
            <a:spLocks noGrp="1"/>
          </p:cNvSpPr>
          <p:nvPr>
            <p:ph type="chart" sz="quarter" idx="13"/>
          </p:nvPr>
        </p:nvSpPr>
        <p:spPr>
          <a:xfrm>
            <a:off x="6480698" y="2040186"/>
            <a:ext cx="4764594" cy="3271308"/>
          </a:xfrm>
          <a:prstGeom prst="rect">
            <a:avLst/>
          </a:prstGeom>
        </p:spPr>
        <p:txBody>
          <a:bodyPr/>
          <a:lstStyle>
            <a:lvl1pPr marL="0" indent="0">
              <a:buNone/>
              <a:defRPr/>
            </a:lvl1pPr>
          </a:lstStyle>
          <a:p>
            <a:endParaRPr lang="nl-BE"/>
          </a:p>
        </p:txBody>
      </p:sp>
      <p:pic>
        <p:nvPicPr>
          <p:cNvPr id="7" name="Picture 6">
            <a:extLst>
              <a:ext uri="{FF2B5EF4-FFF2-40B4-BE49-F238E27FC236}">
                <a16:creationId xmlns:a16="http://schemas.microsoft.com/office/drawing/2014/main" id="{057CDAC6-4D8A-4E97-A8DE-439A66F3DFA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Tree>
    <p:extLst>
      <p:ext uri="{BB962C8B-B14F-4D97-AF65-F5344CB8AC3E}">
        <p14:creationId xmlns:p14="http://schemas.microsoft.com/office/powerpoint/2010/main" val="75048600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Photo + Text Layout">
    <p:spTree>
      <p:nvGrpSpPr>
        <p:cNvPr id="1" name=""/>
        <p:cNvGrpSpPr/>
        <p:nvPr/>
      </p:nvGrpSpPr>
      <p:grpSpPr>
        <a:xfrm>
          <a:off x="0" y="0"/>
          <a:ext cx="0" cy="0"/>
          <a:chOff x="0" y="0"/>
          <a:chExt cx="0" cy="0"/>
        </a:xfrm>
      </p:grpSpPr>
      <p:sp>
        <p:nvSpPr>
          <p:cNvPr id="7" name="Picture Placeholder 9">
            <a:extLst>
              <a:ext uri="{FF2B5EF4-FFF2-40B4-BE49-F238E27FC236}">
                <a16:creationId xmlns:a16="http://schemas.microsoft.com/office/drawing/2014/main" id="{41CF4B29-04E0-4A47-8723-AF7BDA0BC4FD}"/>
              </a:ext>
            </a:extLst>
          </p:cNvPr>
          <p:cNvSpPr>
            <a:spLocks noGrp="1"/>
          </p:cNvSpPr>
          <p:nvPr>
            <p:ph type="pic" sz="quarter" idx="10"/>
          </p:nvPr>
        </p:nvSpPr>
        <p:spPr>
          <a:xfrm>
            <a:off x="570639" y="645757"/>
            <a:ext cx="3600000" cy="5400000"/>
          </a:xfrm>
          <a:prstGeom prst="rect">
            <a:avLst/>
          </a:prstGeom>
        </p:spPr>
        <p:txBody>
          <a:bodyPr/>
          <a:lstStyle/>
          <a:p>
            <a:endParaRPr lang="nl-BE"/>
          </a:p>
        </p:txBody>
      </p:sp>
      <p:sp>
        <p:nvSpPr>
          <p:cNvPr id="9" name="Footer Placeholder 3">
            <a:extLst>
              <a:ext uri="{FF2B5EF4-FFF2-40B4-BE49-F238E27FC236}">
                <a16:creationId xmlns:a16="http://schemas.microsoft.com/office/drawing/2014/main" id="{E9514EDE-69C8-4D42-BBB9-A041F2E118F6}"/>
              </a:ext>
            </a:extLst>
          </p:cNvPr>
          <p:cNvSpPr>
            <a:spLocks noGrp="1"/>
          </p:cNvSpPr>
          <p:nvPr>
            <p:ph type="ftr" sz="quarter" idx="3"/>
          </p:nvPr>
        </p:nvSpPr>
        <p:spPr>
          <a:xfrm>
            <a:off x="1247459" y="6318299"/>
            <a:ext cx="4122781"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10" name="Slide Number Placeholder 5">
            <a:extLst>
              <a:ext uri="{FF2B5EF4-FFF2-40B4-BE49-F238E27FC236}">
                <a16:creationId xmlns:a16="http://schemas.microsoft.com/office/drawing/2014/main" id="{3675572D-6962-4443-B46A-62386EEBDAFE}"/>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sp>
        <p:nvSpPr>
          <p:cNvPr id="13" name="Text Placeholder 6">
            <a:extLst>
              <a:ext uri="{FF2B5EF4-FFF2-40B4-BE49-F238E27FC236}">
                <a16:creationId xmlns:a16="http://schemas.microsoft.com/office/drawing/2014/main" id="{8123350F-4AFC-4CA8-A284-61A409BFFE78}"/>
              </a:ext>
            </a:extLst>
          </p:cNvPr>
          <p:cNvSpPr>
            <a:spLocks noGrp="1"/>
          </p:cNvSpPr>
          <p:nvPr>
            <p:ph type="body" sz="quarter" idx="12" hasCustomPrompt="1"/>
          </p:nvPr>
        </p:nvSpPr>
        <p:spPr>
          <a:xfrm>
            <a:off x="4969394" y="1410678"/>
            <a:ext cx="6103938" cy="527123"/>
          </a:xfrm>
          <a:prstGeom prst="rect">
            <a:avLst/>
          </a:prstGeom>
        </p:spPr>
        <p:txBody>
          <a:bodyPr/>
          <a:lstStyle>
            <a:lvl1pPr marL="0" indent="0">
              <a:buClr>
                <a:schemeClr val="accent5"/>
              </a:buClr>
              <a:buFont typeface="Verdana" panose="020B0604030504040204" pitchFamily="34" charset="0"/>
              <a:buNone/>
              <a:defRPr sz="3200" b="1">
                <a:latin typeface="+mn-lt"/>
              </a:defRPr>
            </a:lvl1pPr>
            <a:lvl2pPr marL="457200" indent="0">
              <a:buClr>
                <a:schemeClr val="accent5"/>
              </a:buClr>
              <a:buFont typeface="Verdana" panose="020B0604030504040204" pitchFamily="34" charset="0"/>
              <a:buNone/>
              <a:defRPr sz="2000"/>
            </a:lvl2pPr>
            <a:lvl3pPr marL="914400" indent="0">
              <a:buClr>
                <a:schemeClr val="accent5"/>
              </a:buClr>
              <a:buFont typeface="Verdana" panose="020B0604030504040204" pitchFamily="34" charset="0"/>
              <a:buNone/>
              <a:defRPr sz="1800"/>
            </a:lvl3pPr>
            <a:lvl4pPr marL="1371600" indent="0">
              <a:buClr>
                <a:schemeClr val="accent5"/>
              </a:buClr>
              <a:buFont typeface="Verdana" panose="020B0604030504040204" pitchFamily="34" charset="0"/>
              <a:buNone/>
              <a:defRPr sz="1600"/>
            </a:lvl4pPr>
            <a:lvl5pPr marL="1828800" indent="0">
              <a:buClr>
                <a:schemeClr val="accent5"/>
              </a:buClr>
              <a:buFont typeface="Verdana" panose="020B0604030504040204" pitchFamily="34" charset="0"/>
              <a:buNone/>
              <a:defRPr sz="1600"/>
            </a:lvl5pPr>
          </a:lstStyle>
          <a:p>
            <a:pPr lvl="0"/>
            <a:r>
              <a:rPr lang="en-US"/>
              <a:t>Title</a:t>
            </a:r>
          </a:p>
        </p:txBody>
      </p:sp>
      <p:sp>
        <p:nvSpPr>
          <p:cNvPr id="14" name="Text Placeholder 6">
            <a:extLst>
              <a:ext uri="{FF2B5EF4-FFF2-40B4-BE49-F238E27FC236}">
                <a16:creationId xmlns:a16="http://schemas.microsoft.com/office/drawing/2014/main" id="{6191556A-D63E-47E0-9CD5-EA9BEFA0A8C2}"/>
              </a:ext>
            </a:extLst>
          </p:cNvPr>
          <p:cNvSpPr>
            <a:spLocks noGrp="1"/>
          </p:cNvSpPr>
          <p:nvPr>
            <p:ph type="body" sz="quarter" idx="13" hasCustomPrompt="1"/>
          </p:nvPr>
        </p:nvSpPr>
        <p:spPr>
          <a:xfrm>
            <a:off x="4969394" y="1968805"/>
            <a:ext cx="6103938" cy="4076952"/>
          </a:xfrm>
          <a:prstGeom prst="rect">
            <a:avLst/>
          </a:prstGeom>
        </p:spPr>
        <p:txBody>
          <a:bodyPr/>
          <a:lstStyle>
            <a:lvl1pPr marL="342900" indent="-342900">
              <a:buClr>
                <a:schemeClr val="accent1"/>
              </a:buClr>
              <a:buFont typeface="Calibri" panose="020F0502020204030204" pitchFamily="34" charset="0"/>
              <a:buChar char="—"/>
              <a:defRPr sz="2400" b="0">
                <a:latin typeface="+mn-lt"/>
              </a:defRPr>
            </a:lvl1pPr>
            <a:lvl2pPr marL="800100" indent="-342900">
              <a:buClr>
                <a:schemeClr val="accent1"/>
              </a:buClr>
              <a:buFont typeface="Wingdings" panose="05000000000000000000" pitchFamily="2" charset="2"/>
              <a:buChar char="§"/>
              <a:defRPr sz="2000"/>
            </a:lvl2pPr>
            <a:lvl3pPr marL="1200150" indent="-285750">
              <a:buClr>
                <a:schemeClr val="accent1"/>
              </a:buClr>
              <a:buFont typeface="Wingdings" panose="05000000000000000000" pitchFamily="2" charset="2"/>
              <a:buChar char="§"/>
              <a:defRPr sz="1800"/>
            </a:lvl3pPr>
            <a:lvl4pPr marL="1657350" indent="-285750">
              <a:buClr>
                <a:schemeClr val="accent1"/>
              </a:buClr>
              <a:buFont typeface="Wingdings" panose="05000000000000000000" pitchFamily="2" charset="2"/>
              <a:buChar char="§"/>
              <a:defRPr sz="1600"/>
            </a:lvl4pPr>
            <a:lvl5pPr marL="2114550" indent="-285750">
              <a:buClr>
                <a:schemeClr val="accent1"/>
              </a:buClr>
              <a:buFont typeface="Wingdings" panose="05000000000000000000" pitchFamily="2" charset="2"/>
              <a:buChar cha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2"/>
            <a:endParaRPr lang="nl-BE"/>
          </a:p>
        </p:txBody>
      </p:sp>
      <p:pic>
        <p:nvPicPr>
          <p:cNvPr id="8" name="Picture 7">
            <a:extLst>
              <a:ext uri="{FF2B5EF4-FFF2-40B4-BE49-F238E27FC236}">
                <a16:creationId xmlns:a16="http://schemas.microsoft.com/office/drawing/2014/main" id="{D7E5F45F-F7F5-4959-843D-66311C0FBFD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Tree>
    <p:extLst>
      <p:ext uri="{BB962C8B-B14F-4D97-AF65-F5344CB8AC3E}">
        <p14:creationId xmlns:p14="http://schemas.microsoft.com/office/powerpoint/2010/main" val="246568992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 + Photo Layout">
    <p:spTree>
      <p:nvGrpSpPr>
        <p:cNvPr id="1" name=""/>
        <p:cNvGrpSpPr/>
        <p:nvPr/>
      </p:nvGrpSpPr>
      <p:grpSpPr>
        <a:xfrm>
          <a:off x="0" y="0"/>
          <a:ext cx="0" cy="0"/>
          <a:chOff x="0" y="0"/>
          <a:chExt cx="0" cy="0"/>
        </a:xfrm>
      </p:grpSpPr>
      <p:sp>
        <p:nvSpPr>
          <p:cNvPr id="7" name="Picture Placeholder 9">
            <a:extLst>
              <a:ext uri="{FF2B5EF4-FFF2-40B4-BE49-F238E27FC236}">
                <a16:creationId xmlns:a16="http://schemas.microsoft.com/office/drawing/2014/main" id="{41CF4B29-04E0-4A47-8723-AF7BDA0BC4FD}"/>
              </a:ext>
            </a:extLst>
          </p:cNvPr>
          <p:cNvSpPr>
            <a:spLocks noGrp="1"/>
          </p:cNvSpPr>
          <p:nvPr>
            <p:ph type="pic" sz="quarter" idx="10"/>
          </p:nvPr>
        </p:nvSpPr>
        <p:spPr>
          <a:xfrm>
            <a:off x="7473332" y="645757"/>
            <a:ext cx="3600000" cy="5400000"/>
          </a:xfrm>
          <a:prstGeom prst="rect">
            <a:avLst/>
          </a:prstGeom>
        </p:spPr>
        <p:txBody>
          <a:bodyPr/>
          <a:lstStyle/>
          <a:p>
            <a:endParaRPr lang="nl-BE"/>
          </a:p>
        </p:txBody>
      </p:sp>
      <p:sp>
        <p:nvSpPr>
          <p:cNvPr id="9" name="Footer Placeholder 3">
            <a:extLst>
              <a:ext uri="{FF2B5EF4-FFF2-40B4-BE49-F238E27FC236}">
                <a16:creationId xmlns:a16="http://schemas.microsoft.com/office/drawing/2014/main" id="{E9514EDE-69C8-4D42-BBB9-A041F2E118F6}"/>
              </a:ext>
            </a:extLst>
          </p:cNvPr>
          <p:cNvSpPr>
            <a:spLocks noGrp="1"/>
          </p:cNvSpPr>
          <p:nvPr>
            <p:ph type="ftr" sz="quarter" idx="3"/>
          </p:nvPr>
        </p:nvSpPr>
        <p:spPr>
          <a:xfrm>
            <a:off x="1247459" y="6318299"/>
            <a:ext cx="4122781"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10" name="Slide Number Placeholder 5">
            <a:extLst>
              <a:ext uri="{FF2B5EF4-FFF2-40B4-BE49-F238E27FC236}">
                <a16:creationId xmlns:a16="http://schemas.microsoft.com/office/drawing/2014/main" id="{3675572D-6962-4443-B46A-62386EEBDAFE}"/>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sp>
        <p:nvSpPr>
          <p:cNvPr id="13" name="Text Placeholder 6">
            <a:extLst>
              <a:ext uri="{FF2B5EF4-FFF2-40B4-BE49-F238E27FC236}">
                <a16:creationId xmlns:a16="http://schemas.microsoft.com/office/drawing/2014/main" id="{8123350F-4AFC-4CA8-A284-61A409BFFE78}"/>
              </a:ext>
            </a:extLst>
          </p:cNvPr>
          <p:cNvSpPr>
            <a:spLocks noGrp="1"/>
          </p:cNvSpPr>
          <p:nvPr>
            <p:ph type="body" sz="quarter" idx="12" hasCustomPrompt="1"/>
          </p:nvPr>
        </p:nvSpPr>
        <p:spPr>
          <a:xfrm>
            <a:off x="570639" y="1410678"/>
            <a:ext cx="6103938" cy="527123"/>
          </a:xfrm>
          <a:prstGeom prst="rect">
            <a:avLst/>
          </a:prstGeom>
        </p:spPr>
        <p:txBody>
          <a:bodyPr/>
          <a:lstStyle>
            <a:lvl1pPr marL="0" indent="0">
              <a:buClr>
                <a:schemeClr val="accent5"/>
              </a:buClr>
              <a:buFont typeface="Verdana" panose="020B0604030504040204" pitchFamily="34" charset="0"/>
              <a:buNone/>
              <a:defRPr sz="3200" b="1">
                <a:latin typeface="+mn-lt"/>
              </a:defRPr>
            </a:lvl1pPr>
            <a:lvl2pPr marL="457200" indent="0">
              <a:buClr>
                <a:schemeClr val="accent5"/>
              </a:buClr>
              <a:buFont typeface="Verdana" panose="020B0604030504040204" pitchFamily="34" charset="0"/>
              <a:buNone/>
              <a:defRPr sz="2000"/>
            </a:lvl2pPr>
            <a:lvl3pPr marL="914400" indent="0">
              <a:buClr>
                <a:schemeClr val="accent5"/>
              </a:buClr>
              <a:buFont typeface="Verdana" panose="020B0604030504040204" pitchFamily="34" charset="0"/>
              <a:buNone/>
              <a:defRPr sz="1800"/>
            </a:lvl3pPr>
            <a:lvl4pPr marL="1371600" indent="0">
              <a:buClr>
                <a:schemeClr val="accent5"/>
              </a:buClr>
              <a:buFont typeface="Verdana" panose="020B0604030504040204" pitchFamily="34" charset="0"/>
              <a:buNone/>
              <a:defRPr sz="1600"/>
            </a:lvl4pPr>
            <a:lvl5pPr marL="1828800" indent="0">
              <a:buClr>
                <a:schemeClr val="accent5"/>
              </a:buClr>
              <a:buFont typeface="Verdana" panose="020B0604030504040204" pitchFamily="34" charset="0"/>
              <a:buNone/>
              <a:defRPr sz="1600"/>
            </a:lvl5pPr>
          </a:lstStyle>
          <a:p>
            <a:pPr lvl="0"/>
            <a:r>
              <a:rPr lang="en-US"/>
              <a:t>Title</a:t>
            </a:r>
          </a:p>
        </p:txBody>
      </p:sp>
      <p:sp>
        <p:nvSpPr>
          <p:cNvPr id="14" name="Text Placeholder 6">
            <a:extLst>
              <a:ext uri="{FF2B5EF4-FFF2-40B4-BE49-F238E27FC236}">
                <a16:creationId xmlns:a16="http://schemas.microsoft.com/office/drawing/2014/main" id="{6191556A-D63E-47E0-9CD5-EA9BEFA0A8C2}"/>
              </a:ext>
            </a:extLst>
          </p:cNvPr>
          <p:cNvSpPr>
            <a:spLocks noGrp="1"/>
          </p:cNvSpPr>
          <p:nvPr>
            <p:ph type="body" sz="quarter" idx="13" hasCustomPrompt="1"/>
          </p:nvPr>
        </p:nvSpPr>
        <p:spPr>
          <a:xfrm>
            <a:off x="570639" y="1968805"/>
            <a:ext cx="6103938" cy="4076952"/>
          </a:xfrm>
          <a:prstGeom prst="rect">
            <a:avLst/>
          </a:prstGeom>
        </p:spPr>
        <p:txBody>
          <a:bodyPr/>
          <a:lstStyle>
            <a:lvl1pPr marL="342900" indent="-342900">
              <a:buClr>
                <a:schemeClr val="accent1"/>
              </a:buClr>
              <a:buFont typeface="Calibri" panose="020F0502020204030204" pitchFamily="34" charset="0"/>
              <a:buChar char="—"/>
              <a:defRPr sz="2400" b="0">
                <a:latin typeface="+mn-lt"/>
              </a:defRPr>
            </a:lvl1pPr>
            <a:lvl2pPr marL="800100" indent="-342900">
              <a:buClr>
                <a:schemeClr val="accent1"/>
              </a:buClr>
              <a:buFont typeface="Wingdings" panose="05000000000000000000" pitchFamily="2" charset="2"/>
              <a:buChar char="§"/>
              <a:defRPr sz="2000"/>
            </a:lvl2pPr>
            <a:lvl3pPr marL="1200150" indent="-285750">
              <a:buClr>
                <a:schemeClr val="accent1"/>
              </a:buClr>
              <a:buFont typeface="Wingdings" panose="05000000000000000000" pitchFamily="2" charset="2"/>
              <a:buChar char="§"/>
              <a:defRPr sz="1800"/>
            </a:lvl3pPr>
            <a:lvl4pPr marL="1657350" indent="-285750">
              <a:buClr>
                <a:schemeClr val="accent1"/>
              </a:buClr>
              <a:buFont typeface="Wingdings" panose="05000000000000000000" pitchFamily="2" charset="2"/>
              <a:buChar char="§"/>
              <a:defRPr sz="1600"/>
            </a:lvl4pPr>
            <a:lvl5pPr marL="2114550" indent="-285750">
              <a:buClr>
                <a:schemeClr val="accent1"/>
              </a:buClr>
              <a:buFont typeface="Wingdings" panose="05000000000000000000" pitchFamily="2" charset="2"/>
              <a:buChar cha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a:p>
        </p:txBody>
      </p:sp>
      <p:pic>
        <p:nvPicPr>
          <p:cNvPr id="8" name="Picture 7">
            <a:extLst>
              <a:ext uri="{FF2B5EF4-FFF2-40B4-BE49-F238E27FC236}">
                <a16:creationId xmlns:a16="http://schemas.microsoft.com/office/drawing/2014/main" id="{D7E5F45F-F7F5-4959-843D-66311C0FBFD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Tree>
    <p:extLst>
      <p:ext uri="{BB962C8B-B14F-4D97-AF65-F5344CB8AC3E}">
        <p14:creationId xmlns:p14="http://schemas.microsoft.com/office/powerpoint/2010/main" val="12139369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 1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2271C-61A1-4090-AE3D-FE2D9774E4F2}"/>
              </a:ext>
            </a:extLst>
          </p:cNvPr>
          <p:cNvSpPr/>
          <p:nvPr userDrawn="1"/>
        </p:nvSpPr>
        <p:spPr>
          <a:xfrm>
            <a:off x="2" y="4461996"/>
            <a:ext cx="388188" cy="2396003"/>
          </a:xfrm>
          <a:prstGeom prst="rect">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l-BE"/>
          </a:p>
        </p:txBody>
      </p:sp>
      <p:sp>
        <p:nvSpPr>
          <p:cNvPr id="5" name="Rectangle 4">
            <a:extLst>
              <a:ext uri="{FF2B5EF4-FFF2-40B4-BE49-F238E27FC236}">
                <a16:creationId xmlns:a16="http://schemas.microsoft.com/office/drawing/2014/main" id="{25F2E66A-D4DC-4BD6-ABE4-E834140A44E8}"/>
              </a:ext>
            </a:extLst>
          </p:cNvPr>
          <p:cNvSpPr/>
          <p:nvPr userDrawn="1"/>
        </p:nvSpPr>
        <p:spPr>
          <a:xfrm>
            <a:off x="11335109" y="0"/>
            <a:ext cx="856891" cy="4461997"/>
          </a:xfrm>
          <a:prstGeom prst="rect">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l-BE">
              <a:solidFill>
                <a:schemeClr val="accent1"/>
              </a:solidFill>
            </a:endParaRPr>
          </a:p>
        </p:txBody>
      </p:sp>
      <p:sp>
        <p:nvSpPr>
          <p:cNvPr id="10" name="Text Placeholder 16">
            <a:extLst>
              <a:ext uri="{FF2B5EF4-FFF2-40B4-BE49-F238E27FC236}">
                <a16:creationId xmlns:a16="http://schemas.microsoft.com/office/drawing/2014/main" id="{896699B0-5032-485A-83BC-0FDBB1D777C0}"/>
              </a:ext>
            </a:extLst>
          </p:cNvPr>
          <p:cNvSpPr>
            <a:spLocks noGrp="1"/>
          </p:cNvSpPr>
          <p:nvPr>
            <p:ph type="body" sz="quarter" idx="11" hasCustomPrompt="1"/>
          </p:nvPr>
        </p:nvSpPr>
        <p:spPr>
          <a:xfrm>
            <a:off x="739974" y="528638"/>
            <a:ext cx="10480976" cy="804862"/>
          </a:xfrm>
          <a:prstGeom prst="rect">
            <a:avLst/>
          </a:prstGeom>
        </p:spPr>
        <p:txBody>
          <a:bodyPr/>
          <a:lstStyle>
            <a:lvl1pPr marL="0" indent="0">
              <a:buNone/>
              <a:defRPr sz="4400"/>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12" name="Footer Placeholder 3">
            <a:extLst>
              <a:ext uri="{FF2B5EF4-FFF2-40B4-BE49-F238E27FC236}">
                <a16:creationId xmlns:a16="http://schemas.microsoft.com/office/drawing/2014/main" id="{C7A663C1-4BA6-4FC4-A7BA-126E3F78BA48}"/>
              </a:ext>
            </a:extLst>
          </p:cNvPr>
          <p:cNvSpPr>
            <a:spLocks noGrp="1"/>
          </p:cNvSpPr>
          <p:nvPr>
            <p:ph type="ftr" sz="quarter" idx="3"/>
          </p:nvPr>
        </p:nvSpPr>
        <p:spPr>
          <a:xfrm>
            <a:off x="1247459" y="6318299"/>
            <a:ext cx="4122781"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13" name="Slide Number Placeholder 5">
            <a:extLst>
              <a:ext uri="{FF2B5EF4-FFF2-40B4-BE49-F238E27FC236}">
                <a16:creationId xmlns:a16="http://schemas.microsoft.com/office/drawing/2014/main" id="{BCB3E8E5-7D0D-46BD-B58C-3A0E0D0B4ECD}"/>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pic>
        <p:nvPicPr>
          <p:cNvPr id="8" name="Picture 7">
            <a:extLst>
              <a:ext uri="{FF2B5EF4-FFF2-40B4-BE49-F238E27FC236}">
                <a16:creationId xmlns:a16="http://schemas.microsoft.com/office/drawing/2014/main" id="{B24CD00D-9644-49A1-8A00-BECAC0FB975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
        <p:nvSpPr>
          <p:cNvPr id="9" name="Text Placeholder 6">
            <a:extLst>
              <a:ext uri="{FF2B5EF4-FFF2-40B4-BE49-F238E27FC236}">
                <a16:creationId xmlns:a16="http://schemas.microsoft.com/office/drawing/2014/main" id="{F9A93716-6601-4B99-93C2-D34EC1888B9C}"/>
              </a:ext>
            </a:extLst>
          </p:cNvPr>
          <p:cNvSpPr>
            <a:spLocks noGrp="1"/>
          </p:cNvSpPr>
          <p:nvPr>
            <p:ph type="body" sz="quarter" idx="12" hasCustomPrompt="1"/>
          </p:nvPr>
        </p:nvSpPr>
        <p:spPr>
          <a:xfrm>
            <a:off x="739975" y="1985963"/>
            <a:ext cx="10344968" cy="4191000"/>
          </a:xfrm>
          <a:prstGeom prst="rect">
            <a:avLst/>
          </a:prstGeom>
        </p:spPr>
        <p:txBody>
          <a:bodyPr/>
          <a:lstStyle>
            <a:lvl1pPr marL="228600" indent="-228600">
              <a:buClr>
                <a:schemeClr val="accent1"/>
              </a:buClr>
              <a:buFont typeface="Calibri" panose="020F0502020204030204" pitchFamily="34" charset="0"/>
              <a:buChar char="—"/>
              <a:defRPr sz="2400"/>
            </a:lvl1pPr>
            <a:lvl2pPr marL="800100" indent="-342900">
              <a:buClr>
                <a:schemeClr val="accent1"/>
              </a:buClr>
              <a:buFont typeface="Wingdings" panose="05000000000000000000" pitchFamily="2" charset="2"/>
              <a:buChar char="§"/>
              <a:defRPr sz="2000"/>
            </a:lvl2pPr>
            <a:lvl3pPr marL="1200150" indent="-285750">
              <a:buClr>
                <a:schemeClr val="accent1"/>
              </a:buClr>
              <a:buFont typeface="Wingdings" panose="05000000000000000000" pitchFamily="2" charset="2"/>
              <a:buChar char="§"/>
              <a:defRPr sz="1800"/>
            </a:lvl3pPr>
            <a:lvl4pPr marL="1657350" indent="-285750">
              <a:buClr>
                <a:schemeClr val="accent1"/>
              </a:buClr>
              <a:buFont typeface="Wingdings" panose="05000000000000000000" pitchFamily="2" charset="2"/>
              <a:buChar char="§"/>
              <a:defRPr sz="1600"/>
            </a:lvl4pPr>
            <a:lvl5pPr marL="2114550" indent="-285750">
              <a:buClr>
                <a:schemeClr val="accent1"/>
              </a:buClr>
              <a:buFont typeface="Wingdings" panose="05000000000000000000" pitchFamily="2" charset="2"/>
              <a:buChar char="§"/>
              <a:defRPr sz="1600"/>
            </a:lvl5pPr>
          </a:lstStyle>
          <a:p>
            <a:pPr lvl="0"/>
            <a:r>
              <a:rPr lang="en-US"/>
              <a:t> Edit Master text styles</a:t>
            </a:r>
          </a:p>
          <a:p>
            <a:pPr lvl="1"/>
            <a:r>
              <a:rPr lang="en-US"/>
              <a:t>Second level</a:t>
            </a:r>
          </a:p>
          <a:p>
            <a:pPr lvl="2"/>
            <a:r>
              <a:rPr lang="en-US"/>
              <a:t>Third level</a:t>
            </a:r>
          </a:p>
          <a:p>
            <a:pPr lvl="3"/>
            <a:r>
              <a:rPr lang="en-US"/>
              <a:t>Fourth level</a:t>
            </a:r>
          </a:p>
          <a:p>
            <a:pPr lvl="4"/>
            <a:r>
              <a:rPr lang="en-US"/>
              <a:t>Fifth level</a:t>
            </a:r>
            <a:endParaRPr lang="nl-BE"/>
          </a:p>
        </p:txBody>
      </p:sp>
    </p:spTree>
    <p:extLst>
      <p:ext uri="{BB962C8B-B14F-4D97-AF65-F5344CB8AC3E}">
        <p14:creationId xmlns:p14="http://schemas.microsoft.com/office/powerpoint/2010/main" val="247632553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2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2271C-61A1-4090-AE3D-FE2D9774E4F2}"/>
              </a:ext>
            </a:extLst>
          </p:cNvPr>
          <p:cNvSpPr/>
          <p:nvPr userDrawn="1"/>
        </p:nvSpPr>
        <p:spPr>
          <a:xfrm>
            <a:off x="2" y="4461996"/>
            <a:ext cx="388188" cy="2396003"/>
          </a:xfrm>
          <a:prstGeom prst="rect">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l-BE"/>
          </a:p>
        </p:txBody>
      </p:sp>
      <p:sp>
        <p:nvSpPr>
          <p:cNvPr id="5" name="Rectangle 4">
            <a:extLst>
              <a:ext uri="{FF2B5EF4-FFF2-40B4-BE49-F238E27FC236}">
                <a16:creationId xmlns:a16="http://schemas.microsoft.com/office/drawing/2014/main" id="{25F2E66A-D4DC-4BD6-ABE4-E834140A44E8}"/>
              </a:ext>
            </a:extLst>
          </p:cNvPr>
          <p:cNvSpPr/>
          <p:nvPr userDrawn="1"/>
        </p:nvSpPr>
        <p:spPr>
          <a:xfrm>
            <a:off x="11335109" y="0"/>
            <a:ext cx="856891" cy="4461997"/>
          </a:xfrm>
          <a:prstGeom prst="rect">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l-BE">
              <a:solidFill>
                <a:schemeClr val="accent1"/>
              </a:solidFill>
            </a:endParaRPr>
          </a:p>
        </p:txBody>
      </p:sp>
      <p:sp>
        <p:nvSpPr>
          <p:cNvPr id="10" name="Text Placeholder 16">
            <a:extLst>
              <a:ext uri="{FF2B5EF4-FFF2-40B4-BE49-F238E27FC236}">
                <a16:creationId xmlns:a16="http://schemas.microsoft.com/office/drawing/2014/main" id="{896699B0-5032-485A-83BC-0FDBB1D777C0}"/>
              </a:ext>
            </a:extLst>
          </p:cNvPr>
          <p:cNvSpPr>
            <a:spLocks noGrp="1"/>
          </p:cNvSpPr>
          <p:nvPr>
            <p:ph type="body" sz="quarter" idx="11" hasCustomPrompt="1"/>
          </p:nvPr>
        </p:nvSpPr>
        <p:spPr>
          <a:xfrm>
            <a:off x="739974" y="528638"/>
            <a:ext cx="10480976" cy="804862"/>
          </a:xfrm>
          <a:prstGeom prst="rect">
            <a:avLst/>
          </a:prstGeom>
        </p:spPr>
        <p:txBody>
          <a:bodyPr/>
          <a:lstStyle>
            <a:lvl1pPr marL="0" indent="0">
              <a:buNone/>
              <a:defRPr sz="4400"/>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12" name="Footer Placeholder 3">
            <a:extLst>
              <a:ext uri="{FF2B5EF4-FFF2-40B4-BE49-F238E27FC236}">
                <a16:creationId xmlns:a16="http://schemas.microsoft.com/office/drawing/2014/main" id="{C7A663C1-4BA6-4FC4-A7BA-126E3F78BA48}"/>
              </a:ext>
            </a:extLst>
          </p:cNvPr>
          <p:cNvSpPr>
            <a:spLocks noGrp="1"/>
          </p:cNvSpPr>
          <p:nvPr>
            <p:ph type="ftr" sz="quarter" idx="3"/>
          </p:nvPr>
        </p:nvSpPr>
        <p:spPr>
          <a:xfrm>
            <a:off x="1247459" y="6318299"/>
            <a:ext cx="4122781"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13" name="Slide Number Placeholder 5">
            <a:extLst>
              <a:ext uri="{FF2B5EF4-FFF2-40B4-BE49-F238E27FC236}">
                <a16:creationId xmlns:a16="http://schemas.microsoft.com/office/drawing/2014/main" id="{BCB3E8E5-7D0D-46BD-B58C-3A0E0D0B4ECD}"/>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pic>
        <p:nvPicPr>
          <p:cNvPr id="8" name="Picture 7">
            <a:extLst>
              <a:ext uri="{FF2B5EF4-FFF2-40B4-BE49-F238E27FC236}">
                <a16:creationId xmlns:a16="http://schemas.microsoft.com/office/drawing/2014/main" id="{B24CD00D-9644-49A1-8A00-BECAC0FB975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
        <p:nvSpPr>
          <p:cNvPr id="9" name="Text Placeholder 6">
            <a:extLst>
              <a:ext uri="{FF2B5EF4-FFF2-40B4-BE49-F238E27FC236}">
                <a16:creationId xmlns:a16="http://schemas.microsoft.com/office/drawing/2014/main" id="{87C0DE3B-1E66-4438-A2B3-A4EAD97A9C66}"/>
              </a:ext>
            </a:extLst>
          </p:cNvPr>
          <p:cNvSpPr>
            <a:spLocks noGrp="1"/>
          </p:cNvSpPr>
          <p:nvPr>
            <p:ph type="body" sz="quarter" idx="12" hasCustomPrompt="1"/>
          </p:nvPr>
        </p:nvSpPr>
        <p:spPr>
          <a:xfrm>
            <a:off x="739975" y="1985963"/>
            <a:ext cx="10344968" cy="4191000"/>
          </a:xfrm>
          <a:prstGeom prst="rect">
            <a:avLst/>
          </a:prstGeom>
        </p:spPr>
        <p:txBody>
          <a:bodyPr/>
          <a:lstStyle>
            <a:lvl1pPr marL="228600" indent="-228600">
              <a:buClr>
                <a:schemeClr val="accent1"/>
              </a:buClr>
              <a:buFont typeface="Calibri" panose="020F0502020204030204" pitchFamily="34" charset="0"/>
              <a:buChar char="—"/>
              <a:defRPr sz="2400"/>
            </a:lvl1pPr>
            <a:lvl2pPr marL="685800" indent="-228600">
              <a:buClr>
                <a:schemeClr val="accent1"/>
              </a:buClr>
              <a:buFont typeface="Wingdings" panose="05000000000000000000" pitchFamily="2" charset="2"/>
              <a:buChar char="§"/>
              <a:defRPr sz="2000"/>
            </a:lvl2pPr>
            <a:lvl3pPr marL="1143000" indent="-228600">
              <a:buClr>
                <a:schemeClr val="accent1"/>
              </a:buClr>
              <a:buFont typeface="Wingdings" panose="05000000000000000000" pitchFamily="2" charset="2"/>
              <a:buChar char="§"/>
              <a:defRPr sz="1800"/>
            </a:lvl3pPr>
            <a:lvl4pPr marL="1600200" indent="-228600">
              <a:buClr>
                <a:schemeClr val="accent1"/>
              </a:buClr>
              <a:buFont typeface="Wingdings" panose="05000000000000000000" pitchFamily="2" charset="2"/>
              <a:buChar char="§"/>
              <a:defRPr sz="1600"/>
            </a:lvl4pPr>
            <a:lvl5pPr marL="2057400" indent="-228600">
              <a:buClr>
                <a:schemeClr val="accent1"/>
              </a:buClr>
              <a:buFont typeface="Wingdings" panose="05000000000000000000" pitchFamily="2" charset="2"/>
              <a:buChar char="§"/>
              <a:defRPr sz="1600"/>
            </a:lvl5pPr>
          </a:lstStyle>
          <a:p>
            <a:pPr lvl="0"/>
            <a:r>
              <a:rPr lang="en-US"/>
              <a:t> Edit Master text styles</a:t>
            </a:r>
          </a:p>
          <a:p>
            <a:pPr lvl="1"/>
            <a:r>
              <a:rPr lang="en-US"/>
              <a:t>Second level</a:t>
            </a:r>
          </a:p>
          <a:p>
            <a:pPr lvl="2"/>
            <a:r>
              <a:rPr lang="en-US"/>
              <a:t>Third level</a:t>
            </a:r>
          </a:p>
          <a:p>
            <a:pPr lvl="3"/>
            <a:r>
              <a:rPr lang="en-US"/>
              <a:t>Fourth level</a:t>
            </a:r>
          </a:p>
          <a:p>
            <a:pPr lvl="4"/>
            <a:r>
              <a:rPr lang="en-US"/>
              <a:t>Fifth level</a:t>
            </a:r>
            <a:endParaRPr lang="nl-BE"/>
          </a:p>
        </p:txBody>
      </p:sp>
    </p:spTree>
    <p:extLst>
      <p:ext uri="{BB962C8B-B14F-4D97-AF65-F5344CB8AC3E}">
        <p14:creationId xmlns:p14="http://schemas.microsoft.com/office/powerpoint/2010/main" val="404544483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xt 3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22271C-61A1-4090-AE3D-FE2D9774E4F2}"/>
              </a:ext>
            </a:extLst>
          </p:cNvPr>
          <p:cNvSpPr/>
          <p:nvPr userDrawn="1"/>
        </p:nvSpPr>
        <p:spPr>
          <a:xfrm>
            <a:off x="2" y="4461996"/>
            <a:ext cx="388188" cy="2396003"/>
          </a:xfrm>
          <a:prstGeom prst="rect">
            <a:avLst/>
          </a:prstGeom>
          <a:solidFill>
            <a:schemeClr val="accent5"/>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l-BE"/>
          </a:p>
        </p:txBody>
      </p:sp>
      <p:sp>
        <p:nvSpPr>
          <p:cNvPr id="5" name="Rectangle 4">
            <a:extLst>
              <a:ext uri="{FF2B5EF4-FFF2-40B4-BE49-F238E27FC236}">
                <a16:creationId xmlns:a16="http://schemas.microsoft.com/office/drawing/2014/main" id="{25F2E66A-D4DC-4BD6-ABE4-E834140A44E8}"/>
              </a:ext>
            </a:extLst>
          </p:cNvPr>
          <p:cNvSpPr/>
          <p:nvPr userDrawn="1"/>
        </p:nvSpPr>
        <p:spPr>
          <a:xfrm>
            <a:off x="11335109" y="0"/>
            <a:ext cx="856891" cy="4461997"/>
          </a:xfrm>
          <a:prstGeom prst="rect">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l-BE">
              <a:solidFill>
                <a:schemeClr val="accent1"/>
              </a:solidFill>
            </a:endParaRPr>
          </a:p>
        </p:txBody>
      </p:sp>
      <p:sp>
        <p:nvSpPr>
          <p:cNvPr id="10" name="Text Placeholder 16">
            <a:extLst>
              <a:ext uri="{FF2B5EF4-FFF2-40B4-BE49-F238E27FC236}">
                <a16:creationId xmlns:a16="http://schemas.microsoft.com/office/drawing/2014/main" id="{896699B0-5032-485A-83BC-0FDBB1D777C0}"/>
              </a:ext>
            </a:extLst>
          </p:cNvPr>
          <p:cNvSpPr>
            <a:spLocks noGrp="1"/>
          </p:cNvSpPr>
          <p:nvPr>
            <p:ph type="body" sz="quarter" idx="11" hasCustomPrompt="1"/>
          </p:nvPr>
        </p:nvSpPr>
        <p:spPr>
          <a:xfrm>
            <a:off x="739974" y="528638"/>
            <a:ext cx="10480976" cy="804862"/>
          </a:xfrm>
          <a:prstGeom prst="rect">
            <a:avLst/>
          </a:prstGeom>
        </p:spPr>
        <p:txBody>
          <a:bodyPr/>
          <a:lstStyle>
            <a:lvl1pPr marL="0" indent="0">
              <a:buNone/>
              <a:defRPr sz="4400"/>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12" name="Footer Placeholder 3">
            <a:extLst>
              <a:ext uri="{FF2B5EF4-FFF2-40B4-BE49-F238E27FC236}">
                <a16:creationId xmlns:a16="http://schemas.microsoft.com/office/drawing/2014/main" id="{C7A663C1-4BA6-4FC4-A7BA-126E3F78BA48}"/>
              </a:ext>
            </a:extLst>
          </p:cNvPr>
          <p:cNvSpPr>
            <a:spLocks noGrp="1"/>
          </p:cNvSpPr>
          <p:nvPr>
            <p:ph type="ftr" sz="quarter" idx="3"/>
          </p:nvPr>
        </p:nvSpPr>
        <p:spPr>
          <a:xfrm>
            <a:off x="1247459" y="6318299"/>
            <a:ext cx="4122781"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13" name="Slide Number Placeholder 5">
            <a:extLst>
              <a:ext uri="{FF2B5EF4-FFF2-40B4-BE49-F238E27FC236}">
                <a16:creationId xmlns:a16="http://schemas.microsoft.com/office/drawing/2014/main" id="{BCB3E8E5-7D0D-46BD-B58C-3A0E0D0B4ECD}"/>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pic>
        <p:nvPicPr>
          <p:cNvPr id="8" name="Picture 7">
            <a:extLst>
              <a:ext uri="{FF2B5EF4-FFF2-40B4-BE49-F238E27FC236}">
                <a16:creationId xmlns:a16="http://schemas.microsoft.com/office/drawing/2014/main" id="{B24CD00D-9644-49A1-8A00-BECAC0FB975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
        <p:nvSpPr>
          <p:cNvPr id="9" name="Text Placeholder 6">
            <a:extLst>
              <a:ext uri="{FF2B5EF4-FFF2-40B4-BE49-F238E27FC236}">
                <a16:creationId xmlns:a16="http://schemas.microsoft.com/office/drawing/2014/main" id="{6EF06A9F-EB06-492F-B975-00DA32201C3D}"/>
              </a:ext>
            </a:extLst>
          </p:cNvPr>
          <p:cNvSpPr>
            <a:spLocks noGrp="1"/>
          </p:cNvSpPr>
          <p:nvPr>
            <p:ph type="body" sz="quarter" idx="12" hasCustomPrompt="1"/>
          </p:nvPr>
        </p:nvSpPr>
        <p:spPr>
          <a:xfrm>
            <a:off x="739975" y="1985963"/>
            <a:ext cx="10344968" cy="4191000"/>
          </a:xfrm>
          <a:prstGeom prst="rect">
            <a:avLst/>
          </a:prstGeom>
        </p:spPr>
        <p:txBody>
          <a:bodyPr/>
          <a:lstStyle>
            <a:lvl1pPr marL="228600" indent="-228600">
              <a:buClr>
                <a:schemeClr val="accent1"/>
              </a:buClr>
              <a:buFont typeface="Calibri" panose="020F0502020204030204" pitchFamily="34" charset="0"/>
              <a:buChar char="—"/>
              <a:defRPr sz="2400"/>
            </a:lvl1pPr>
            <a:lvl2pPr marL="685800" indent="-228600">
              <a:buClr>
                <a:schemeClr val="accent1"/>
              </a:buClr>
              <a:buFont typeface="Wingdings" panose="05000000000000000000" pitchFamily="2" charset="2"/>
              <a:buChar char="§"/>
              <a:defRPr sz="2000"/>
            </a:lvl2pPr>
            <a:lvl3pPr marL="1143000" indent="-228600">
              <a:buClr>
                <a:schemeClr val="accent1"/>
              </a:buClr>
              <a:buFont typeface="Wingdings" panose="05000000000000000000" pitchFamily="2" charset="2"/>
              <a:buChar char="§"/>
              <a:defRPr sz="1800"/>
            </a:lvl3pPr>
            <a:lvl4pPr marL="1600200" indent="-228600">
              <a:buClr>
                <a:schemeClr val="accent1"/>
              </a:buClr>
              <a:buFont typeface="Wingdings" panose="05000000000000000000" pitchFamily="2" charset="2"/>
              <a:buChar char="§"/>
              <a:defRPr sz="1600"/>
            </a:lvl4pPr>
            <a:lvl5pPr marL="2057400" indent="-228600">
              <a:buClr>
                <a:schemeClr val="accent1"/>
              </a:buClr>
              <a:buFont typeface="Wingdings" panose="05000000000000000000" pitchFamily="2" charset="2"/>
              <a:buChar char="§"/>
              <a:defRPr sz="1600"/>
            </a:lvl5pPr>
          </a:lstStyle>
          <a:p>
            <a:pPr lvl="0"/>
            <a:r>
              <a:rPr lang="en-US"/>
              <a:t> Edit Master text styles</a:t>
            </a:r>
          </a:p>
          <a:p>
            <a:pPr lvl="1"/>
            <a:r>
              <a:rPr lang="en-US"/>
              <a:t>Second level</a:t>
            </a:r>
          </a:p>
          <a:p>
            <a:pPr lvl="2"/>
            <a:r>
              <a:rPr lang="en-US"/>
              <a:t>Third level</a:t>
            </a:r>
          </a:p>
          <a:p>
            <a:pPr lvl="3"/>
            <a:r>
              <a:rPr lang="en-US"/>
              <a:t>Fourth level</a:t>
            </a:r>
          </a:p>
          <a:p>
            <a:pPr lvl="4"/>
            <a:r>
              <a:rPr lang="en-US"/>
              <a:t>Fifth level</a:t>
            </a:r>
            <a:endParaRPr lang="nl-BE"/>
          </a:p>
        </p:txBody>
      </p:sp>
    </p:spTree>
    <p:extLst>
      <p:ext uri="{BB962C8B-B14F-4D97-AF65-F5344CB8AC3E}">
        <p14:creationId xmlns:p14="http://schemas.microsoft.com/office/powerpoint/2010/main" val="290515401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 + Picture below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14C2D53-D72A-4445-9314-8FF94A7F8F8B}"/>
              </a:ext>
            </a:extLst>
          </p:cNvPr>
          <p:cNvSpPr>
            <a:spLocks noGrp="1"/>
          </p:cNvSpPr>
          <p:nvPr>
            <p:ph type="pic" sz="quarter" idx="12"/>
          </p:nvPr>
        </p:nvSpPr>
        <p:spPr>
          <a:xfrm>
            <a:off x="0" y="3917992"/>
            <a:ext cx="12192000" cy="2940008"/>
          </a:xfrm>
          <a:prstGeom prst="rect">
            <a:avLst/>
          </a:prstGeom>
        </p:spPr>
        <p:txBody>
          <a:bodyPr/>
          <a:lstStyle/>
          <a:p>
            <a:endParaRPr lang="nl-BE"/>
          </a:p>
        </p:txBody>
      </p:sp>
      <p:sp>
        <p:nvSpPr>
          <p:cNvPr id="3" name="Text Placeholder 16">
            <a:extLst>
              <a:ext uri="{FF2B5EF4-FFF2-40B4-BE49-F238E27FC236}">
                <a16:creationId xmlns:a16="http://schemas.microsoft.com/office/drawing/2014/main" id="{E065CDD9-7A97-4A85-BC08-FD7076D06F0A}"/>
              </a:ext>
            </a:extLst>
          </p:cNvPr>
          <p:cNvSpPr>
            <a:spLocks noGrp="1"/>
          </p:cNvSpPr>
          <p:nvPr>
            <p:ph type="body" sz="quarter" idx="11" hasCustomPrompt="1"/>
          </p:nvPr>
        </p:nvSpPr>
        <p:spPr>
          <a:xfrm>
            <a:off x="739974" y="528638"/>
            <a:ext cx="10802054" cy="804862"/>
          </a:xfrm>
          <a:prstGeom prst="rect">
            <a:avLst/>
          </a:prstGeom>
        </p:spPr>
        <p:txBody>
          <a:bodyPr/>
          <a:lstStyle>
            <a:lvl1pPr marL="0" indent="0">
              <a:buNone/>
              <a:defRPr sz="4400"/>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6" name="Text Placeholder 6">
            <a:extLst>
              <a:ext uri="{FF2B5EF4-FFF2-40B4-BE49-F238E27FC236}">
                <a16:creationId xmlns:a16="http://schemas.microsoft.com/office/drawing/2014/main" id="{711C7A77-06B1-48DF-9EF4-715737CC472D}"/>
              </a:ext>
            </a:extLst>
          </p:cNvPr>
          <p:cNvSpPr>
            <a:spLocks noGrp="1"/>
          </p:cNvSpPr>
          <p:nvPr>
            <p:ph type="body" sz="quarter" idx="13"/>
          </p:nvPr>
        </p:nvSpPr>
        <p:spPr>
          <a:xfrm>
            <a:off x="739973" y="1610514"/>
            <a:ext cx="10802055" cy="1647414"/>
          </a:xfrm>
          <a:prstGeom prst="rect">
            <a:avLst/>
          </a:prstGeom>
        </p:spPr>
        <p:txBody>
          <a:bodyPr/>
          <a:lstStyle>
            <a:lvl1pPr marL="342900" indent="-342900">
              <a:buClr>
                <a:schemeClr val="accent1"/>
              </a:buClr>
              <a:buFont typeface="Calibri" panose="020F0502020204030204" pitchFamily="34" charset="0"/>
              <a:buChar char="—"/>
              <a:defRPr sz="2400"/>
            </a:lvl1pPr>
            <a:lvl2pPr marL="800100" indent="-342900">
              <a:buClr>
                <a:schemeClr val="accent1"/>
              </a:buClr>
              <a:buFont typeface="Wingdings" panose="05000000000000000000" pitchFamily="2" charset="2"/>
              <a:buChar char="§"/>
              <a:defRPr sz="2000"/>
            </a:lvl2pPr>
            <a:lvl3pPr marL="1200150" indent="-285750">
              <a:buClr>
                <a:schemeClr val="accent1"/>
              </a:buClr>
              <a:buFont typeface="Wingdings" panose="05000000000000000000" pitchFamily="2" charset="2"/>
              <a:buChar char="§"/>
              <a:defRPr sz="1800"/>
            </a:lvl3pPr>
            <a:lvl4pPr marL="1657350" indent="-285750">
              <a:buClr>
                <a:schemeClr val="accent1"/>
              </a:buClr>
              <a:buFont typeface="Wingdings" panose="05000000000000000000" pitchFamily="2" charset="2"/>
              <a:buChar char="§"/>
              <a:defRPr sz="1600"/>
            </a:lvl4pPr>
            <a:lvl5pPr marL="2114550" indent="-285750">
              <a:buClr>
                <a:schemeClr val="accent1"/>
              </a:buClr>
              <a:buFont typeface="Wingdings" panose="05000000000000000000" pitchFamily="2" charset="2"/>
              <a:buChar cha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a:p>
        </p:txBody>
      </p:sp>
      <p:pic>
        <p:nvPicPr>
          <p:cNvPr id="7" name="Picture 6">
            <a:extLst>
              <a:ext uri="{FF2B5EF4-FFF2-40B4-BE49-F238E27FC236}">
                <a16:creationId xmlns:a16="http://schemas.microsoft.com/office/drawing/2014/main" id="{A5446C08-4179-4279-981F-56C4F4DF488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Tree>
    <p:extLst>
      <p:ext uri="{BB962C8B-B14F-4D97-AF65-F5344CB8AC3E}">
        <p14:creationId xmlns:p14="http://schemas.microsoft.com/office/powerpoint/2010/main" val="416669108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Quote Layout">
    <p:spTree>
      <p:nvGrpSpPr>
        <p:cNvPr id="1" name=""/>
        <p:cNvGrpSpPr/>
        <p:nvPr/>
      </p:nvGrpSpPr>
      <p:grpSpPr>
        <a:xfrm>
          <a:off x="0" y="0"/>
          <a:ext cx="0" cy="0"/>
          <a:chOff x="0" y="0"/>
          <a:chExt cx="0" cy="0"/>
        </a:xfrm>
      </p:grpSpPr>
      <p:sp>
        <p:nvSpPr>
          <p:cNvPr id="10" name="Text Placeholder 8">
            <a:extLst>
              <a:ext uri="{FF2B5EF4-FFF2-40B4-BE49-F238E27FC236}">
                <a16:creationId xmlns:a16="http://schemas.microsoft.com/office/drawing/2014/main" id="{C2AAB6C4-8D3F-4664-AD2A-6AB5639DA934}"/>
              </a:ext>
            </a:extLst>
          </p:cNvPr>
          <p:cNvSpPr>
            <a:spLocks noGrp="1"/>
          </p:cNvSpPr>
          <p:nvPr>
            <p:ph type="body" sz="quarter" idx="13"/>
          </p:nvPr>
        </p:nvSpPr>
        <p:spPr>
          <a:xfrm>
            <a:off x="1690276" y="3966437"/>
            <a:ext cx="9423400" cy="563826"/>
          </a:xfrm>
          <a:prstGeom prst="rect">
            <a:avLst/>
          </a:prstGeom>
        </p:spPr>
        <p:txBody>
          <a:bodyPr anchor="b"/>
          <a:lstStyle>
            <a:lvl1pPr marL="0" indent="0">
              <a:buNone/>
              <a:defRPr sz="2800" i="0">
                <a:solidFill>
                  <a:schemeClr val="tx1"/>
                </a:solidFill>
              </a:defRPr>
            </a:lvl1pPr>
            <a:lvl2pPr marL="457200" indent="0">
              <a:buNone/>
              <a:defRPr sz="3600" i="1">
                <a:solidFill>
                  <a:schemeClr val="accent5"/>
                </a:solidFill>
              </a:defRPr>
            </a:lvl2pPr>
            <a:lvl3pPr marL="914400" indent="0">
              <a:buNone/>
              <a:defRPr sz="3200" i="1">
                <a:solidFill>
                  <a:schemeClr val="accent5"/>
                </a:solidFill>
              </a:defRPr>
            </a:lvl3pPr>
            <a:lvl4pPr marL="1371600" indent="0">
              <a:buNone/>
              <a:defRPr sz="2800" i="1">
                <a:solidFill>
                  <a:schemeClr val="accent5"/>
                </a:solidFill>
              </a:defRPr>
            </a:lvl4pPr>
          </a:lstStyle>
          <a:p>
            <a:pPr lvl="0"/>
            <a:r>
              <a:rPr lang="en-US"/>
              <a:t>Edit Master text styles</a:t>
            </a:r>
          </a:p>
        </p:txBody>
      </p:sp>
      <p:sp>
        <p:nvSpPr>
          <p:cNvPr id="9" name="Text Placeholder 8">
            <a:extLst>
              <a:ext uri="{FF2B5EF4-FFF2-40B4-BE49-F238E27FC236}">
                <a16:creationId xmlns:a16="http://schemas.microsoft.com/office/drawing/2014/main" id="{AC84E09E-414C-4B15-B616-896CD619F1C6}"/>
              </a:ext>
            </a:extLst>
          </p:cNvPr>
          <p:cNvSpPr>
            <a:spLocks noGrp="1"/>
          </p:cNvSpPr>
          <p:nvPr>
            <p:ph type="body" sz="quarter" idx="12"/>
          </p:nvPr>
        </p:nvSpPr>
        <p:spPr>
          <a:xfrm>
            <a:off x="1690276" y="2955147"/>
            <a:ext cx="9423400" cy="629428"/>
          </a:xfrm>
          <a:prstGeom prst="rect">
            <a:avLst/>
          </a:prstGeom>
        </p:spPr>
        <p:txBody>
          <a:bodyPr/>
          <a:lstStyle>
            <a:lvl1pPr marL="0" indent="0">
              <a:buNone/>
              <a:defRPr sz="4000" i="1">
                <a:solidFill>
                  <a:schemeClr val="accent1"/>
                </a:solidFill>
              </a:defRPr>
            </a:lvl1pPr>
            <a:lvl2pPr marL="457200" indent="0">
              <a:buNone/>
              <a:defRPr sz="3600" i="1">
                <a:solidFill>
                  <a:schemeClr val="accent5"/>
                </a:solidFill>
              </a:defRPr>
            </a:lvl2pPr>
            <a:lvl3pPr marL="914400" indent="0">
              <a:buNone/>
              <a:defRPr sz="3200" i="1">
                <a:solidFill>
                  <a:schemeClr val="accent5"/>
                </a:solidFill>
              </a:defRPr>
            </a:lvl3pPr>
            <a:lvl4pPr marL="1371600" indent="0">
              <a:buNone/>
              <a:defRPr sz="2800" i="1">
                <a:solidFill>
                  <a:schemeClr val="accent5"/>
                </a:solidFill>
              </a:defRPr>
            </a:lvl4pPr>
          </a:lstStyle>
          <a:p>
            <a:pPr lvl="0"/>
            <a:r>
              <a:rPr lang="en-US"/>
              <a:t>Edit Master text styles</a:t>
            </a:r>
          </a:p>
        </p:txBody>
      </p:sp>
      <p:sp>
        <p:nvSpPr>
          <p:cNvPr id="8" name="Text Placeholder 16">
            <a:extLst>
              <a:ext uri="{FF2B5EF4-FFF2-40B4-BE49-F238E27FC236}">
                <a16:creationId xmlns:a16="http://schemas.microsoft.com/office/drawing/2014/main" id="{B6641D9A-9451-4FEB-A09D-AF88236FBA34}"/>
              </a:ext>
            </a:extLst>
          </p:cNvPr>
          <p:cNvSpPr>
            <a:spLocks noGrp="1"/>
          </p:cNvSpPr>
          <p:nvPr>
            <p:ph type="body" sz="quarter" idx="11" hasCustomPrompt="1"/>
          </p:nvPr>
        </p:nvSpPr>
        <p:spPr>
          <a:xfrm>
            <a:off x="739974" y="528638"/>
            <a:ext cx="10480976" cy="804862"/>
          </a:xfrm>
          <a:prstGeom prst="rect">
            <a:avLst/>
          </a:prstGeom>
        </p:spPr>
        <p:txBody>
          <a:bodyPr/>
          <a:lstStyle>
            <a:lvl1pPr marL="0" indent="0">
              <a:buNone/>
              <a:defRPr sz="4400"/>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14" name="Footer Placeholder 3">
            <a:extLst>
              <a:ext uri="{FF2B5EF4-FFF2-40B4-BE49-F238E27FC236}">
                <a16:creationId xmlns:a16="http://schemas.microsoft.com/office/drawing/2014/main" id="{2FEE81DB-28DC-454D-BCE6-776D57C44356}"/>
              </a:ext>
            </a:extLst>
          </p:cNvPr>
          <p:cNvSpPr>
            <a:spLocks noGrp="1"/>
          </p:cNvSpPr>
          <p:nvPr>
            <p:ph type="ftr" sz="quarter" idx="3"/>
          </p:nvPr>
        </p:nvSpPr>
        <p:spPr>
          <a:xfrm>
            <a:off x="1247459" y="6318299"/>
            <a:ext cx="4122781"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15" name="Slide Number Placeholder 5">
            <a:extLst>
              <a:ext uri="{FF2B5EF4-FFF2-40B4-BE49-F238E27FC236}">
                <a16:creationId xmlns:a16="http://schemas.microsoft.com/office/drawing/2014/main" id="{E46F9544-3ED3-409D-AF43-58DDB21EC58C}"/>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pic>
        <p:nvPicPr>
          <p:cNvPr id="7" name="Picture 6">
            <a:extLst>
              <a:ext uri="{FF2B5EF4-FFF2-40B4-BE49-F238E27FC236}">
                <a16:creationId xmlns:a16="http://schemas.microsoft.com/office/drawing/2014/main" id="{5ABBB465-CAE0-4816-9B71-C02D7820747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Tree>
    <p:extLst>
      <p:ext uri="{BB962C8B-B14F-4D97-AF65-F5344CB8AC3E}">
        <p14:creationId xmlns:p14="http://schemas.microsoft.com/office/powerpoint/2010/main" val="37477335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SmartArt Layout">
    <p:spTree>
      <p:nvGrpSpPr>
        <p:cNvPr id="1" name=""/>
        <p:cNvGrpSpPr/>
        <p:nvPr/>
      </p:nvGrpSpPr>
      <p:grpSpPr>
        <a:xfrm>
          <a:off x="0" y="0"/>
          <a:ext cx="0" cy="0"/>
          <a:chOff x="0" y="0"/>
          <a:chExt cx="0" cy="0"/>
        </a:xfrm>
      </p:grpSpPr>
      <p:sp>
        <p:nvSpPr>
          <p:cNvPr id="7" name="Text Placeholder 16">
            <a:extLst>
              <a:ext uri="{FF2B5EF4-FFF2-40B4-BE49-F238E27FC236}">
                <a16:creationId xmlns:a16="http://schemas.microsoft.com/office/drawing/2014/main" id="{4BBB94D5-0A17-4AD6-BC6D-70600E68F816}"/>
              </a:ext>
            </a:extLst>
          </p:cNvPr>
          <p:cNvSpPr>
            <a:spLocks noGrp="1"/>
          </p:cNvSpPr>
          <p:nvPr>
            <p:ph type="body" sz="quarter" idx="11" hasCustomPrompt="1"/>
          </p:nvPr>
        </p:nvSpPr>
        <p:spPr>
          <a:xfrm>
            <a:off x="739974" y="528638"/>
            <a:ext cx="10480976" cy="804862"/>
          </a:xfrm>
          <a:prstGeom prst="rect">
            <a:avLst/>
          </a:prstGeom>
        </p:spPr>
        <p:txBody>
          <a:bodyPr/>
          <a:lstStyle>
            <a:lvl1pPr marL="0" indent="0">
              <a:buNone/>
              <a:defRPr sz="4400"/>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9" name="Footer Placeholder 3">
            <a:extLst>
              <a:ext uri="{FF2B5EF4-FFF2-40B4-BE49-F238E27FC236}">
                <a16:creationId xmlns:a16="http://schemas.microsoft.com/office/drawing/2014/main" id="{4A529105-6FF0-457E-A690-C821A7BB1D28}"/>
              </a:ext>
            </a:extLst>
          </p:cNvPr>
          <p:cNvSpPr>
            <a:spLocks noGrp="1"/>
          </p:cNvSpPr>
          <p:nvPr>
            <p:ph type="ftr" sz="quarter" idx="3"/>
          </p:nvPr>
        </p:nvSpPr>
        <p:spPr>
          <a:xfrm>
            <a:off x="1247459" y="6318299"/>
            <a:ext cx="4122781"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10" name="Slide Number Placeholder 5">
            <a:extLst>
              <a:ext uri="{FF2B5EF4-FFF2-40B4-BE49-F238E27FC236}">
                <a16:creationId xmlns:a16="http://schemas.microsoft.com/office/drawing/2014/main" id="{7E85F4C7-3F6C-4237-8E4B-3337DEA4A005}"/>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sp>
        <p:nvSpPr>
          <p:cNvPr id="11" name="SmartArt Placeholder 2">
            <a:extLst>
              <a:ext uri="{FF2B5EF4-FFF2-40B4-BE49-F238E27FC236}">
                <a16:creationId xmlns:a16="http://schemas.microsoft.com/office/drawing/2014/main" id="{A1DBD2C2-6150-4542-AEE7-DD84DA89D920}"/>
              </a:ext>
            </a:extLst>
          </p:cNvPr>
          <p:cNvSpPr>
            <a:spLocks noGrp="1"/>
          </p:cNvSpPr>
          <p:nvPr>
            <p:ph type="dgm" sz="quarter" idx="12"/>
          </p:nvPr>
        </p:nvSpPr>
        <p:spPr>
          <a:xfrm>
            <a:off x="739775" y="1598613"/>
            <a:ext cx="8942388" cy="3887787"/>
          </a:xfrm>
          <a:prstGeom prst="rect">
            <a:avLst/>
          </a:prstGeom>
        </p:spPr>
        <p:txBody>
          <a:bodyPr/>
          <a:lstStyle/>
          <a:p>
            <a:endParaRPr lang="nl-BE"/>
          </a:p>
        </p:txBody>
      </p:sp>
      <p:pic>
        <p:nvPicPr>
          <p:cNvPr id="6" name="Picture 5">
            <a:extLst>
              <a:ext uri="{FF2B5EF4-FFF2-40B4-BE49-F238E27FC236}">
                <a16:creationId xmlns:a16="http://schemas.microsoft.com/office/drawing/2014/main" id="{D31194BA-F341-47FF-9DDE-33E4841F586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Tree>
    <p:extLst>
      <p:ext uri="{BB962C8B-B14F-4D97-AF65-F5344CB8AC3E}">
        <p14:creationId xmlns:p14="http://schemas.microsoft.com/office/powerpoint/2010/main" val="206974826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Pro/Con Layout">
    <p:spTree>
      <p:nvGrpSpPr>
        <p:cNvPr id="1" name=""/>
        <p:cNvGrpSpPr/>
        <p:nvPr/>
      </p:nvGrpSpPr>
      <p:grpSpPr>
        <a:xfrm>
          <a:off x="0" y="0"/>
          <a:ext cx="0" cy="0"/>
          <a:chOff x="0" y="0"/>
          <a:chExt cx="0" cy="0"/>
        </a:xfrm>
      </p:grpSpPr>
      <p:sp>
        <p:nvSpPr>
          <p:cNvPr id="5" name="Footer Placeholder 3">
            <a:extLst>
              <a:ext uri="{FF2B5EF4-FFF2-40B4-BE49-F238E27FC236}">
                <a16:creationId xmlns:a16="http://schemas.microsoft.com/office/drawing/2014/main" id="{AB24D439-A4AE-4D3A-AADB-5A790C308A9D}"/>
              </a:ext>
            </a:extLst>
          </p:cNvPr>
          <p:cNvSpPr>
            <a:spLocks noGrp="1"/>
          </p:cNvSpPr>
          <p:nvPr>
            <p:ph type="ftr" sz="quarter" idx="3"/>
          </p:nvPr>
        </p:nvSpPr>
        <p:spPr>
          <a:xfrm>
            <a:off x="1233177" y="6318299"/>
            <a:ext cx="4149175"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8" name="Text Placeholder 7">
            <a:extLst>
              <a:ext uri="{FF2B5EF4-FFF2-40B4-BE49-F238E27FC236}">
                <a16:creationId xmlns:a16="http://schemas.microsoft.com/office/drawing/2014/main" id="{0686EA0A-6042-4ACC-A61F-281873503C4D}"/>
              </a:ext>
            </a:extLst>
          </p:cNvPr>
          <p:cNvSpPr>
            <a:spLocks noGrp="1"/>
          </p:cNvSpPr>
          <p:nvPr>
            <p:ph type="body" sz="quarter" idx="10" hasCustomPrompt="1"/>
          </p:nvPr>
        </p:nvSpPr>
        <p:spPr>
          <a:xfrm>
            <a:off x="6450230" y="2037950"/>
            <a:ext cx="4770720" cy="3271308"/>
          </a:xfrm>
          <a:prstGeom prst="rect">
            <a:avLst/>
          </a:prstGeom>
        </p:spPr>
        <p:txBody>
          <a:bodyPr/>
          <a:lstStyle>
            <a:lvl1pPr marL="342900" indent="-342900">
              <a:buClr>
                <a:schemeClr val="accent1"/>
              </a:buClr>
              <a:buFont typeface="Calibri" panose="020F0502020204030204" pitchFamily="34" charset="0"/>
              <a:buChar char="—"/>
              <a:defRPr sz="2000"/>
            </a:lvl1pPr>
            <a:lvl2pPr marL="742950" indent="-285750">
              <a:buClr>
                <a:schemeClr val="accent1"/>
              </a:buClr>
              <a:buFont typeface="Wingdings" panose="05000000000000000000" pitchFamily="2" charset="2"/>
              <a:buChar char="§"/>
              <a:defRPr sz="1800"/>
            </a:lvl2pPr>
            <a:lvl3pPr marL="1200150" indent="-285750">
              <a:buClr>
                <a:schemeClr val="accent1"/>
              </a:buClr>
              <a:buFont typeface="Wingdings" panose="05000000000000000000" pitchFamily="2" charset="2"/>
              <a:buChar char="§"/>
              <a:defRPr sz="1600"/>
            </a:lvl3pPr>
            <a:lvl4pPr marL="1657350" indent="-285750">
              <a:buClr>
                <a:schemeClr val="accent1"/>
              </a:buClr>
              <a:buFont typeface="Wingdings" panose="05000000000000000000" pitchFamily="2" charset="2"/>
              <a:buChar char="§"/>
              <a:defRPr sz="1400"/>
            </a:lvl4pPr>
            <a:lvl5pPr marL="2114550" indent="-285750">
              <a:buClr>
                <a:schemeClr val="accent1"/>
              </a:buClr>
              <a:buFont typeface="Wingdings" panose="05000000000000000000" pitchFamily="2" charset="2"/>
              <a:buChar cha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16">
            <a:extLst>
              <a:ext uri="{FF2B5EF4-FFF2-40B4-BE49-F238E27FC236}">
                <a16:creationId xmlns:a16="http://schemas.microsoft.com/office/drawing/2014/main" id="{97E58663-9DD7-41A7-AD19-13A8E0B11C35}"/>
              </a:ext>
            </a:extLst>
          </p:cNvPr>
          <p:cNvSpPr>
            <a:spLocks noGrp="1"/>
          </p:cNvSpPr>
          <p:nvPr>
            <p:ph type="body" sz="quarter" idx="11" hasCustomPrompt="1"/>
          </p:nvPr>
        </p:nvSpPr>
        <p:spPr>
          <a:xfrm>
            <a:off x="739974" y="528638"/>
            <a:ext cx="10480976" cy="804862"/>
          </a:xfrm>
          <a:prstGeom prst="rect">
            <a:avLst/>
          </a:prstGeom>
        </p:spPr>
        <p:txBody>
          <a:bodyPr/>
          <a:lstStyle>
            <a:lvl1pPr marL="0" indent="0">
              <a:buNone/>
              <a:defRPr sz="4400"/>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9" name="Slide Number Placeholder 5">
            <a:extLst>
              <a:ext uri="{FF2B5EF4-FFF2-40B4-BE49-F238E27FC236}">
                <a16:creationId xmlns:a16="http://schemas.microsoft.com/office/drawing/2014/main" id="{02E73E13-1F60-4887-8BFC-63448F1B5B69}"/>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pic>
        <p:nvPicPr>
          <p:cNvPr id="10" name="Picture 9">
            <a:extLst>
              <a:ext uri="{FF2B5EF4-FFF2-40B4-BE49-F238E27FC236}">
                <a16:creationId xmlns:a16="http://schemas.microsoft.com/office/drawing/2014/main" id="{3B0C0A3B-5959-4994-A5A2-251FBAC75BA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
        <p:nvSpPr>
          <p:cNvPr id="11" name="Text Placeholder 7">
            <a:extLst>
              <a:ext uri="{FF2B5EF4-FFF2-40B4-BE49-F238E27FC236}">
                <a16:creationId xmlns:a16="http://schemas.microsoft.com/office/drawing/2014/main" id="{9D6D7BA5-D007-441E-87D9-CE8EC383958A}"/>
              </a:ext>
            </a:extLst>
          </p:cNvPr>
          <p:cNvSpPr>
            <a:spLocks noGrp="1"/>
          </p:cNvSpPr>
          <p:nvPr>
            <p:ph type="body" sz="quarter" idx="12" hasCustomPrompt="1"/>
          </p:nvPr>
        </p:nvSpPr>
        <p:spPr>
          <a:xfrm>
            <a:off x="739973" y="2040467"/>
            <a:ext cx="5001799" cy="3271308"/>
          </a:xfrm>
          <a:prstGeom prst="rect">
            <a:avLst/>
          </a:prstGeom>
        </p:spPr>
        <p:txBody>
          <a:bodyPr/>
          <a:lstStyle>
            <a:lvl1pPr marL="342900" indent="-342900">
              <a:buClr>
                <a:schemeClr val="accent1"/>
              </a:buClr>
              <a:buFont typeface="Calibri" panose="020F0502020204030204" pitchFamily="34" charset="0"/>
              <a:buChar char="—"/>
              <a:defRPr sz="2000"/>
            </a:lvl1pPr>
            <a:lvl2pPr marL="742950" indent="-285750">
              <a:buClr>
                <a:schemeClr val="accent1"/>
              </a:buClr>
              <a:buFont typeface="Wingdings" panose="05000000000000000000" pitchFamily="2" charset="2"/>
              <a:buChar char="§"/>
              <a:defRPr sz="1800"/>
            </a:lvl2pPr>
            <a:lvl3pPr marL="1200150" indent="-285750">
              <a:buClr>
                <a:schemeClr val="accent1"/>
              </a:buClr>
              <a:buFont typeface="Wingdings" panose="05000000000000000000" pitchFamily="2" charset="2"/>
              <a:buChar char="§"/>
              <a:defRPr sz="1600"/>
            </a:lvl3pPr>
            <a:lvl4pPr marL="1657350" indent="-285750">
              <a:buClr>
                <a:schemeClr val="accent1"/>
              </a:buClr>
              <a:buFont typeface="Wingdings" panose="05000000000000000000" pitchFamily="2" charset="2"/>
              <a:buChar char="§"/>
              <a:defRPr sz="1400"/>
            </a:lvl4pPr>
            <a:lvl5pPr marL="2114550" indent="-285750">
              <a:buClr>
                <a:schemeClr val="accent1"/>
              </a:buClr>
              <a:buFont typeface="Wingdings" panose="05000000000000000000" pitchFamily="2" charset="2"/>
              <a:buChar cha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 </a:t>
            </a:r>
          </a:p>
        </p:txBody>
      </p:sp>
    </p:spTree>
    <p:extLst>
      <p:ext uri="{BB962C8B-B14F-4D97-AF65-F5344CB8AC3E}">
        <p14:creationId xmlns:p14="http://schemas.microsoft.com/office/powerpoint/2010/main" val="421240569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Big Graph + Text Layout">
    <p:spTree>
      <p:nvGrpSpPr>
        <p:cNvPr id="1" name=""/>
        <p:cNvGrpSpPr/>
        <p:nvPr/>
      </p:nvGrpSpPr>
      <p:grpSpPr>
        <a:xfrm>
          <a:off x="0" y="0"/>
          <a:ext cx="0" cy="0"/>
          <a:chOff x="0" y="0"/>
          <a:chExt cx="0" cy="0"/>
        </a:xfrm>
      </p:grpSpPr>
      <p:sp>
        <p:nvSpPr>
          <p:cNvPr id="5" name="Footer Placeholder 3">
            <a:extLst>
              <a:ext uri="{FF2B5EF4-FFF2-40B4-BE49-F238E27FC236}">
                <a16:creationId xmlns:a16="http://schemas.microsoft.com/office/drawing/2014/main" id="{AB24D439-A4AE-4D3A-AADB-5A790C308A9D}"/>
              </a:ext>
            </a:extLst>
          </p:cNvPr>
          <p:cNvSpPr>
            <a:spLocks noGrp="1"/>
          </p:cNvSpPr>
          <p:nvPr>
            <p:ph type="ftr" sz="quarter" idx="3"/>
          </p:nvPr>
        </p:nvSpPr>
        <p:spPr>
          <a:xfrm>
            <a:off x="1233177" y="6318299"/>
            <a:ext cx="4149175"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7" name="Text Placeholder 16">
            <a:extLst>
              <a:ext uri="{FF2B5EF4-FFF2-40B4-BE49-F238E27FC236}">
                <a16:creationId xmlns:a16="http://schemas.microsoft.com/office/drawing/2014/main" id="{97E58663-9DD7-41A7-AD19-13A8E0B11C35}"/>
              </a:ext>
            </a:extLst>
          </p:cNvPr>
          <p:cNvSpPr>
            <a:spLocks noGrp="1"/>
          </p:cNvSpPr>
          <p:nvPr>
            <p:ph type="body" sz="quarter" idx="11" hasCustomPrompt="1"/>
          </p:nvPr>
        </p:nvSpPr>
        <p:spPr>
          <a:xfrm>
            <a:off x="739974" y="528638"/>
            <a:ext cx="10480976" cy="804862"/>
          </a:xfrm>
          <a:prstGeom prst="rect">
            <a:avLst/>
          </a:prstGeom>
        </p:spPr>
        <p:txBody>
          <a:bodyPr/>
          <a:lstStyle>
            <a:lvl1pPr marL="0" indent="0">
              <a:buNone/>
              <a:defRPr sz="4400"/>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9" name="Slide Number Placeholder 5">
            <a:extLst>
              <a:ext uri="{FF2B5EF4-FFF2-40B4-BE49-F238E27FC236}">
                <a16:creationId xmlns:a16="http://schemas.microsoft.com/office/drawing/2014/main" id="{02E73E13-1F60-4887-8BFC-63448F1B5B69}"/>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sp>
        <p:nvSpPr>
          <p:cNvPr id="12" name="Chart Placeholder 11">
            <a:extLst>
              <a:ext uri="{FF2B5EF4-FFF2-40B4-BE49-F238E27FC236}">
                <a16:creationId xmlns:a16="http://schemas.microsoft.com/office/drawing/2014/main" id="{F0416A7C-E256-4C23-B3A5-03A20914F2BC}"/>
              </a:ext>
            </a:extLst>
          </p:cNvPr>
          <p:cNvSpPr>
            <a:spLocks noGrp="1"/>
          </p:cNvSpPr>
          <p:nvPr>
            <p:ph type="chart" sz="quarter" idx="12"/>
          </p:nvPr>
        </p:nvSpPr>
        <p:spPr>
          <a:xfrm>
            <a:off x="739973" y="2040467"/>
            <a:ext cx="5975151" cy="3271308"/>
          </a:xfrm>
          <a:prstGeom prst="rect">
            <a:avLst/>
          </a:prstGeom>
        </p:spPr>
        <p:txBody>
          <a:bodyPr/>
          <a:lstStyle>
            <a:lvl1pPr marL="0" indent="0">
              <a:buNone/>
              <a:defRPr/>
            </a:lvl1pPr>
          </a:lstStyle>
          <a:p>
            <a:endParaRPr lang="nl-BE"/>
          </a:p>
        </p:txBody>
      </p:sp>
      <p:pic>
        <p:nvPicPr>
          <p:cNvPr id="10" name="Picture 9">
            <a:extLst>
              <a:ext uri="{FF2B5EF4-FFF2-40B4-BE49-F238E27FC236}">
                <a16:creationId xmlns:a16="http://schemas.microsoft.com/office/drawing/2014/main" id="{3B0C0A3B-5959-4994-A5A2-251FBAC75BA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
        <p:nvSpPr>
          <p:cNvPr id="11" name="Text Placeholder 7">
            <a:extLst>
              <a:ext uri="{FF2B5EF4-FFF2-40B4-BE49-F238E27FC236}">
                <a16:creationId xmlns:a16="http://schemas.microsoft.com/office/drawing/2014/main" id="{3391DD5E-2560-46C4-A927-934F73C97361}"/>
              </a:ext>
            </a:extLst>
          </p:cNvPr>
          <p:cNvSpPr>
            <a:spLocks noGrp="1"/>
          </p:cNvSpPr>
          <p:nvPr>
            <p:ph type="body" sz="quarter" idx="10" hasCustomPrompt="1"/>
          </p:nvPr>
        </p:nvSpPr>
        <p:spPr>
          <a:xfrm>
            <a:off x="7351154" y="2040467"/>
            <a:ext cx="3869796" cy="3271308"/>
          </a:xfrm>
          <a:prstGeom prst="rect">
            <a:avLst/>
          </a:prstGeo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Text</a:t>
            </a:r>
          </a:p>
        </p:txBody>
      </p:sp>
    </p:spTree>
    <p:extLst>
      <p:ext uri="{BB962C8B-B14F-4D97-AF65-F5344CB8AC3E}">
        <p14:creationId xmlns:p14="http://schemas.microsoft.com/office/powerpoint/2010/main" val="403950386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Q&amp;A 1">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E12F229A-E1DF-4496-8BE9-87088747A00A}"/>
              </a:ext>
            </a:extLst>
          </p:cNvPr>
          <p:cNvGrpSpPr/>
          <p:nvPr userDrawn="1"/>
        </p:nvGrpSpPr>
        <p:grpSpPr>
          <a:xfrm>
            <a:off x="3627632" y="418227"/>
            <a:ext cx="4936737" cy="6021547"/>
            <a:chOff x="3390001" y="230472"/>
            <a:chExt cx="4936737" cy="6021547"/>
          </a:xfrm>
        </p:grpSpPr>
        <p:sp>
          <p:nvSpPr>
            <p:cNvPr id="2" name="TextBox 1">
              <a:extLst>
                <a:ext uri="{FF2B5EF4-FFF2-40B4-BE49-F238E27FC236}">
                  <a16:creationId xmlns:a16="http://schemas.microsoft.com/office/drawing/2014/main" id="{4CDAA919-1EC1-465A-9D4B-108EACDF1CB6}"/>
                </a:ext>
              </a:extLst>
            </p:cNvPr>
            <p:cNvSpPr txBox="1"/>
            <p:nvPr userDrawn="1"/>
          </p:nvSpPr>
          <p:spPr>
            <a:xfrm>
              <a:off x="3390001" y="230472"/>
              <a:ext cx="3063659" cy="4401205"/>
            </a:xfrm>
            <a:prstGeom prst="rect">
              <a:avLst/>
            </a:prstGeom>
            <a:noFill/>
          </p:spPr>
          <p:txBody>
            <a:bodyPr wrap="none" rtlCol="0">
              <a:spAutoFit/>
            </a:bodyPr>
            <a:lstStyle/>
            <a:p>
              <a:r>
                <a:rPr lang="en-GB" sz="28000">
                  <a:solidFill>
                    <a:schemeClr val="accent1"/>
                  </a:solidFill>
                  <a:latin typeface="Rockwell" panose="02060603020205020403" pitchFamily="18" charset="0"/>
                </a:rPr>
                <a:t>Q</a:t>
              </a:r>
              <a:endParaRPr lang="fr-BE" sz="28000">
                <a:solidFill>
                  <a:schemeClr val="accent1"/>
                </a:solidFill>
                <a:latin typeface="Rockwell" panose="02060603020205020403" pitchFamily="18" charset="0"/>
              </a:endParaRPr>
            </a:p>
          </p:txBody>
        </p:sp>
        <p:sp>
          <p:nvSpPr>
            <p:cNvPr id="7" name="TextBox 6">
              <a:extLst>
                <a:ext uri="{FF2B5EF4-FFF2-40B4-BE49-F238E27FC236}">
                  <a16:creationId xmlns:a16="http://schemas.microsoft.com/office/drawing/2014/main" id="{69A2B8A6-92C3-4074-83BB-75B378555120}"/>
                </a:ext>
              </a:extLst>
            </p:cNvPr>
            <p:cNvSpPr txBox="1"/>
            <p:nvPr userDrawn="1"/>
          </p:nvSpPr>
          <p:spPr>
            <a:xfrm>
              <a:off x="6108310" y="569496"/>
              <a:ext cx="1399742" cy="2246769"/>
            </a:xfrm>
            <a:prstGeom prst="rect">
              <a:avLst/>
            </a:prstGeom>
            <a:noFill/>
          </p:spPr>
          <p:txBody>
            <a:bodyPr wrap="none" rtlCol="0">
              <a:spAutoFit/>
            </a:bodyPr>
            <a:lstStyle/>
            <a:p>
              <a:r>
                <a:rPr lang="en-GB" sz="14000">
                  <a:solidFill>
                    <a:schemeClr val="accent3"/>
                  </a:solidFill>
                  <a:latin typeface="Rockwell" panose="02060603020205020403" pitchFamily="18" charset="0"/>
                </a:rPr>
                <a:t>&amp;</a:t>
              </a:r>
              <a:endParaRPr lang="fr-BE" sz="14000">
                <a:solidFill>
                  <a:schemeClr val="accent3"/>
                </a:solidFill>
                <a:latin typeface="Rockwell" panose="02060603020205020403" pitchFamily="18" charset="0"/>
              </a:endParaRPr>
            </a:p>
          </p:txBody>
        </p:sp>
        <p:sp>
          <p:nvSpPr>
            <p:cNvPr id="8" name="TextBox 7">
              <a:extLst>
                <a:ext uri="{FF2B5EF4-FFF2-40B4-BE49-F238E27FC236}">
                  <a16:creationId xmlns:a16="http://schemas.microsoft.com/office/drawing/2014/main" id="{883C7D59-CD7F-4FED-BD5B-5A9D04995F2D}"/>
                </a:ext>
              </a:extLst>
            </p:cNvPr>
            <p:cNvSpPr txBox="1"/>
            <p:nvPr userDrawn="1"/>
          </p:nvSpPr>
          <p:spPr>
            <a:xfrm>
              <a:off x="5634975" y="1850814"/>
              <a:ext cx="2691763" cy="4401205"/>
            </a:xfrm>
            <a:prstGeom prst="rect">
              <a:avLst/>
            </a:prstGeom>
            <a:noFill/>
          </p:spPr>
          <p:txBody>
            <a:bodyPr wrap="none" rtlCol="0">
              <a:spAutoFit/>
            </a:bodyPr>
            <a:lstStyle/>
            <a:p>
              <a:r>
                <a:rPr lang="en-GB" sz="28000">
                  <a:solidFill>
                    <a:schemeClr val="accent2"/>
                  </a:solidFill>
                  <a:latin typeface="Rockwell" panose="02060603020205020403" pitchFamily="18" charset="0"/>
                </a:rPr>
                <a:t>A</a:t>
              </a:r>
              <a:endParaRPr lang="fr-BE" sz="28000">
                <a:solidFill>
                  <a:schemeClr val="accent2"/>
                </a:solidFill>
                <a:latin typeface="Rockwell" panose="02060603020205020403" pitchFamily="18" charset="0"/>
              </a:endParaRPr>
            </a:p>
          </p:txBody>
        </p:sp>
      </p:grpSp>
      <p:sp>
        <p:nvSpPr>
          <p:cNvPr id="11" name="Footer Placeholder 3">
            <a:extLst>
              <a:ext uri="{FF2B5EF4-FFF2-40B4-BE49-F238E27FC236}">
                <a16:creationId xmlns:a16="http://schemas.microsoft.com/office/drawing/2014/main" id="{B822C84C-4D2E-48AC-B17B-150103025799}"/>
              </a:ext>
            </a:extLst>
          </p:cNvPr>
          <p:cNvSpPr>
            <a:spLocks noGrp="1"/>
          </p:cNvSpPr>
          <p:nvPr>
            <p:ph type="ftr" sz="quarter" idx="3"/>
          </p:nvPr>
        </p:nvSpPr>
        <p:spPr>
          <a:xfrm>
            <a:off x="1233177" y="6318299"/>
            <a:ext cx="4149175"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12" name="Slide Number Placeholder 5">
            <a:extLst>
              <a:ext uri="{FF2B5EF4-FFF2-40B4-BE49-F238E27FC236}">
                <a16:creationId xmlns:a16="http://schemas.microsoft.com/office/drawing/2014/main" id="{FFE561F7-8097-4211-AA0D-A9104175070E}"/>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pic>
        <p:nvPicPr>
          <p:cNvPr id="13" name="Picture 12">
            <a:extLst>
              <a:ext uri="{FF2B5EF4-FFF2-40B4-BE49-F238E27FC236}">
                <a16:creationId xmlns:a16="http://schemas.microsoft.com/office/drawing/2014/main" id="{BFED05A6-D750-4DC0-ADBB-99D7B5186D6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Tree>
    <p:extLst>
      <p:ext uri="{BB962C8B-B14F-4D97-AF65-F5344CB8AC3E}">
        <p14:creationId xmlns:p14="http://schemas.microsoft.com/office/powerpoint/2010/main" val="340245067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Q&amp;A 2">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D132357-9148-4552-AFC2-76A6800A415C}"/>
              </a:ext>
            </a:extLst>
          </p:cNvPr>
          <p:cNvSpPr txBox="1"/>
          <p:nvPr userDrawn="1"/>
        </p:nvSpPr>
        <p:spPr>
          <a:xfrm>
            <a:off x="3627632" y="418227"/>
            <a:ext cx="3063659" cy="4401205"/>
          </a:xfrm>
          <a:prstGeom prst="rect">
            <a:avLst/>
          </a:prstGeom>
          <a:noFill/>
        </p:spPr>
        <p:txBody>
          <a:bodyPr wrap="none" rtlCol="0">
            <a:spAutoFit/>
          </a:bodyPr>
          <a:lstStyle/>
          <a:p>
            <a:r>
              <a:rPr lang="en-GB" sz="28000">
                <a:solidFill>
                  <a:schemeClr val="accent1"/>
                </a:solidFill>
                <a:latin typeface="Rockwell" panose="02060603020205020403" pitchFamily="18" charset="0"/>
              </a:rPr>
              <a:t>Q</a:t>
            </a:r>
            <a:endParaRPr lang="fr-BE" sz="28000">
              <a:solidFill>
                <a:schemeClr val="accent1"/>
              </a:solidFill>
              <a:latin typeface="Rockwell" panose="02060603020205020403" pitchFamily="18" charset="0"/>
            </a:endParaRPr>
          </a:p>
        </p:txBody>
      </p:sp>
      <p:sp>
        <p:nvSpPr>
          <p:cNvPr id="7" name="TextBox 6">
            <a:extLst>
              <a:ext uri="{FF2B5EF4-FFF2-40B4-BE49-F238E27FC236}">
                <a16:creationId xmlns:a16="http://schemas.microsoft.com/office/drawing/2014/main" id="{76C5546D-B378-4E28-8B17-7624F345DE17}"/>
              </a:ext>
            </a:extLst>
          </p:cNvPr>
          <p:cNvSpPr txBox="1"/>
          <p:nvPr userDrawn="1"/>
        </p:nvSpPr>
        <p:spPr>
          <a:xfrm>
            <a:off x="6345941" y="757251"/>
            <a:ext cx="1399742" cy="2246769"/>
          </a:xfrm>
          <a:prstGeom prst="rect">
            <a:avLst/>
          </a:prstGeom>
          <a:noFill/>
        </p:spPr>
        <p:txBody>
          <a:bodyPr wrap="none" rtlCol="0">
            <a:spAutoFit/>
          </a:bodyPr>
          <a:lstStyle/>
          <a:p>
            <a:r>
              <a:rPr lang="en-GB" sz="14000">
                <a:solidFill>
                  <a:schemeClr val="accent2"/>
                </a:solidFill>
                <a:latin typeface="Rockwell" panose="02060603020205020403" pitchFamily="18" charset="0"/>
              </a:rPr>
              <a:t>&amp;</a:t>
            </a:r>
            <a:endParaRPr lang="fr-BE" sz="14000">
              <a:solidFill>
                <a:schemeClr val="accent2"/>
              </a:solidFill>
              <a:latin typeface="Rockwell" panose="02060603020205020403" pitchFamily="18" charset="0"/>
            </a:endParaRPr>
          </a:p>
        </p:txBody>
      </p:sp>
      <p:sp>
        <p:nvSpPr>
          <p:cNvPr id="8" name="TextBox 7">
            <a:extLst>
              <a:ext uri="{FF2B5EF4-FFF2-40B4-BE49-F238E27FC236}">
                <a16:creationId xmlns:a16="http://schemas.microsoft.com/office/drawing/2014/main" id="{6B3A83E4-08FB-4515-A42B-2F537F9C7C8C}"/>
              </a:ext>
            </a:extLst>
          </p:cNvPr>
          <p:cNvSpPr txBox="1"/>
          <p:nvPr userDrawn="1"/>
        </p:nvSpPr>
        <p:spPr>
          <a:xfrm>
            <a:off x="5872606" y="2038569"/>
            <a:ext cx="2691763" cy="4401205"/>
          </a:xfrm>
          <a:prstGeom prst="rect">
            <a:avLst/>
          </a:prstGeom>
          <a:noFill/>
        </p:spPr>
        <p:txBody>
          <a:bodyPr wrap="none" rtlCol="0">
            <a:spAutoFit/>
          </a:bodyPr>
          <a:lstStyle/>
          <a:p>
            <a:r>
              <a:rPr lang="en-GB" sz="28000">
                <a:solidFill>
                  <a:schemeClr val="accent4"/>
                </a:solidFill>
                <a:latin typeface="Rockwell" panose="02060603020205020403" pitchFamily="18" charset="0"/>
              </a:rPr>
              <a:t>A</a:t>
            </a:r>
            <a:endParaRPr lang="fr-BE" sz="28000">
              <a:solidFill>
                <a:schemeClr val="accent4"/>
              </a:solidFill>
              <a:latin typeface="Rockwell" panose="02060603020205020403" pitchFamily="18" charset="0"/>
            </a:endParaRPr>
          </a:p>
        </p:txBody>
      </p:sp>
      <p:sp>
        <p:nvSpPr>
          <p:cNvPr id="10" name="Footer Placeholder 3">
            <a:extLst>
              <a:ext uri="{FF2B5EF4-FFF2-40B4-BE49-F238E27FC236}">
                <a16:creationId xmlns:a16="http://schemas.microsoft.com/office/drawing/2014/main" id="{06EC698D-1648-46C8-98F4-4E6586B76F40}"/>
              </a:ext>
            </a:extLst>
          </p:cNvPr>
          <p:cNvSpPr>
            <a:spLocks noGrp="1"/>
          </p:cNvSpPr>
          <p:nvPr>
            <p:ph type="ftr" sz="quarter" idx="3"/>
          </p:nvPr>
        </p:nvSpPr>
        <p:spPr>
          <a:xfrm>
            <a:off x="1233177" y="6318299"/>
            <a:ext cx="4149175"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11" name="Slide Number Placeholder 5">
            <a:extLst>
              <a:ext uri="{FF2B5EF4-FFF2-40B4-BE49-F238E27FC236}">
                <a16:creationId xmlns:a16="http://schemas.microsoft.com/office/drawing/2014/main" id="{1C6DB930-9CE3-4EC1-A0EE-4E756A2A80A7}"/>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pic>
        <p:nvPicPr>
          <p:cNvPr id="12" name="Picture 11">
            <a:extLst>
              <a:ext uri="{FF2B5EF4-FFF2-40B4-BE49-F238E27FC236}">
                <a16:creationId xmlns:a16="http://schemas.microsoft.com/office/drawing/2014/main" id="{A50C7368-47E7-403A-9195-C23D63F2BEF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Tree>
    <p:extLst>
      <p:ext uri="{BB962C8B-B14F-4D97-AF65-F5344CB8AC3E}">
        <p14:creationId xmlns:p14="http://schemas.microsoft.com/office/powerpoint/2010/main" val="426535687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Q&amp;A 3">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87BDA9F-40D6-4B23-928F-365BBC4EBB3C}"/>
              </a:ext>
            </a:extLst>
          </p:cNvPr>
          <p:cNvSpPr txBox="1"/>
          <p:nvPr userDrawn="1"/>
        </p:nvSpPr>
        <p:spPr>
          <a:xfrm>
            <a:off x="3627632" y="418227"/>
            <a:ext cx="3063659" cy="4401205"/>
          </a:xfrm>
          <a:prstGeom prst="rect">
            <a:avLst/>
          </a:prstGeom>
          <a:noFill/>
        </p:spPr>
        <p:txBody>
          <a:bodyPr wrap="none" rtlCol="0">
            <a:spAutoFit/>
          </a:bodyPr>
          <a:lstStyle/>
          <a:p>
            <a:r>
              <a:rPr lang="en-GB" sz="28000">
                <a:solidFill>
                  <a:schemeClr val="accent6"/>
                </a:solidFill>
                <a:latin typeface="Rockwell" panose="02060603020205020403" pitchFamily="18" charset="0"/>
              </a:rPr>
              <a:t>Q</a:t>
            </a:r>
            <a:endParaRPr lang="fr-BE" sz="28000">
              <a:solidFill>
                <a:schemeClr val="accent6"/>
              </a:solidFill>
              <a:latin typeface="Rockwell" panose="02060603020205020403" pitchFamily="18" charset="0"/>
            </a:endParaRPr>
          </a:p>
        </p:txBody>
      </p:sp>
      <p:sp>
        <p:nvSpPr>
          <p:cNvPr id="7" name="TextBox 6">
            <a:extLst>
              <a:ext uri="{FF2B5EF4-FFF2-40B4-BE49-F238E27FC236}">
                <a16:creationId xmlns:a16="http://schemas.microsoft.com/office/drawing/2014/main" id="{AB3C8935-5B48-4AF7-9735-A7A759244ACC}"/>
              </a:ext>
            </a:extLst>
          </p:cNvPr>
          <p:cNvSpPr txBox="1"/>
          <p:nvPr userDrawn="1"/>
        </p:nvSpPr>
        <p:spPr>
          <a:xfrm>
            <a:off x="6345941" y="757251"/>
            <a:ext cx="1399742" cy="2246769"/>
          </a:xfrm>
          <a:prstGeom prst="rect">
            <a:avLst/>
          </a:prstGeom>
          <a:noFill/>
        </p:spPr>
        <p:txBody>
          <a:bodyPr wrap="none" rtlCol="0">
            <a:spAutoFit/>
          </a:bodyPr>
          <a:lstStyle/>
          <a:p>
            <a:r>
              <a:rPr lang="en-GB" sz="14000">
                <a:solidFill>
                  <a:schemeClr val="accent3"/>
                </a:solidFill>
                <a:latin typeface="Rockwell" panose="02060603020205020403" pitchFamily="18" charset="0"/>
              </a:rPr>
              <a:t>&amp;</a:t>
            </a:r>
            <a:endParaRPr lang="fr-BE" sz="14000">
              <a:solidFill>
                <a:schemeClr val="accent3"/>
              </a:solidFill>
              <a:latin typeface="Rockwell" panose="02060603020205020403" pitchFamily="18" charset="0"/>
            </a:endParaRPr>
          </a:p>
        </p:txBody>
      </p:sp>
      <p:sp>
        <p:nvSpPr>
          <p:cNvPr id="8" name="TextBox 7">
            <a:extLst>
              <a:ext uri="{FF2B5EF4-FFF2-40B4-BE49-F238E27FC236}">
                <a16:creationId xmlns:a16="http://schemas.microsoft.com/office/drawing/2014/main" id="{48C8E6A6-69E5-40C9-8599-D67884E6C8AD}"/>
              </a:ext>
            </a:extLst>
          </p:cNvPr>
          <p:cNvSpPr txBox="1"/>
          <p:nvPr userDrawn="1"/>
        </p:nvSpPr>
        <p:spPr>
          <a:xfrm>
            <a:off x="5872606" y="2038569"/>
            <a:ext cx="2691763" cy="4401205"/>
          </a:xfrm>
          <a:prstGeom prst="rect">
            <a:avLst/>
          </a:prstGeom>
          <a:noFill/>
        </p:spPr>
        <p:txBody>
          <a:bodyPr wrap="none" rtlCol="0">
            <a:spAutoFit/>
          </a:bodyPr>
          <a:lstStyle/>
          <a:p>
            <a:r>
              <a:rPr lang="en-GB" sz="28000">
                <a:solidFill>
                  <a:schemeClr val="accent2"/>
                </a:solidFill>
                <a:latin typeface="Rockwell" panose="02060603020205020403" pitchFamily="18" charset="0"/>
              </a:rPr>
              <a:t>A</a:t>
            </a:r>
            <a:endParaRPr lang="fr-BE" sz="28000">
              <a:solidFill>
                <a:schemeClr val="accent2"/>
              </a:solidFill>
              <a:latin typeface="Rockwell" panose="02060603020205020403" pitchFamily="18" charset="0"/>
            </a:endParaRPr>
          </a:p>
        </p:txBody>
      </p:sp>
      <p:sp>
        <p:nvSpPr>
          <p:cNvPr id="9" name="Footer Placeholder 3">
            <a:extLst>
              <a:ext uri="{FF2B5EF4-FFF2-40B4-BE49-F238E27FC236}">
                <a16:creationId xmlns:a16="http://schemas.microsoft.com/office/drawing/2014/main" id="{2EF68494-91A6-42FA-85A6-4557D7042AD7}"/>
              </a:ext>
            </a:extLst>
          </p:cNvPr>
          <p:cNvSpPr>
            <a:spLocks noGrp="1"/>
          </p:cNvSpPr>
          <p:nvPr>
            <p:ph type="ftr" sz="quarter" idx="3"/>
          </p:nvPr>
        </p:nvSpPr>
        <p:spPr>
          <a:xfrm>
            <a:off x="1233177" y="6318299"/>
            <a:ext cx="4149175"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11" name="Slide Number Placeholder 5">
            <a:extLst>
              <a:ext uri="{FF2B5EF4-FFF2-40B4-BE49-F238E27FC236}">
                <a16:creationId xmlns:a16="http://schemas.microsoft.com/office/drawing/2014/main" id="{BDD15290-68D7-406A-80DE-14AA5D94492C}"/>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pic>
        <p:nvPicPr>
          <p:cNvPr id="12" name="Picture 11">
            <a:extLst>
              <a:ext uri="{FF2B5EF4-FFF2-40B4-BE49-F238E27FC236}">
                <a16:creationId xmlns:a16="http://schemas.microsoft.com/office/drawing/2014/main" id="{D8FE821B-057A-4A08-BFCA-A77C4EA3A99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Tree>
    <p:extLst>
      <p:ext uri="{BB962C8B-B14F-4D97-AF65-F5344CB8AC3E}">
        <p14:creationId xmlns:p14="http://schemas.microsoft.com/office/powerpoint/2010/main" val="320500167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Q&amp;A 4">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39C811B-894E-4AC8-A99B-A0DA345C7C2B}"/>
              </a:ext>
            </a:extLst>
          </p:cNvPr>
          <p:cNvSpPr txBox="1"/>
          <p:nvPr userDrawn="1"/>
        </p:nvSpPr>
        <p:spPr>
          <a:xfrm>
            <a:off x="3627632" y="418227"/>
            <a:ext cx="3063659" cy="4401205"/>
          </a:xfrm>
          <a:prstGeom prst="rect">
            <a:avLst/>
          </a:prstGeom>
          <a:noFill/>
        </p:spPr>
        <p:txBody>
          <a:bodyPr wrap="none" rtlCol="0">
            <a:spAutoFit/>
          </a:bodyPr>
          <a:lstStyle/>
          <a:p>
            <a:r>
              <a:rPr lang="en-GB" sz="28000">
                <a:solidFill>
                  <a:schemeClr val="accent5"/>
                </a:solidFill>
                <a:latin typeface="Rockwell" panose="02060603020205020403" pitchFamily="18" charset="0"/>
              </a:rPr>
              <a:t>Q</a:t>
            </a:r>
            <a:endParaRPr lang="fr-BE" sz="28000">
              <a:solidFill>
                <a:schemeClr val="accent5"/>
              </a:solidFill>
              <a:latin typeface="Rockwell" panose="02060603020205020403" pitchFamily="18" charset="0"/>
            </a:endParaRPr>
          </a:p>
        </p:txBody>
      </p:sp>
      <p:sp>
        <p:nvSpPr>
          <p:cNvPr id="7" name="TextBox 6">
            <a:extLst>
              <a:ext uri="{FF2B5EF4-FFF2-40B4-BE49-F238E27FC236}">
                <a16:creationId xmlns:a16="http://schemas.microsoft.com/office/drawing/2014/main" id="{A88B256F-1C3A-4556-B60B-C3728490D116}"/>
              </a:ext>
            </a:extLst>
          </p:cNvPr>
          <p:cNvSpPr txBox="1"/>
          <p:nvPr userDrawn="1"/>
        </p:nvSpPr>
        <p:spPr>
          <a:xfrm>
            <a:off x="6345941" y="757251"/>
            <a:ext cx="1399742" cy="2246769"/>
          </a:xfrm>
          <a:prstGeom prst="rect">
            <a:avLst/>
          </a:prstGeom>
          <a:noFill/>
        </p:spPr>
        <p:txBody>
          <a:bodyPr wrap="none" rtlCol="0">
            <a:spAutoFit/>
          </a:bodyPr>
          <a:lstStyle/>
          <a:p>
            <a:r>
              <a:rPr lang="en-GB" sz="14000">
                <a:solidFill>
                  <a:schemeClr val="accent3"/>
                </a:solidFill>
                <a:latin typeface="Rockwell" panose="02060603020205020403" pitchFamily="18" charset="0"/>
              </a:rPr>
              <a:t>&amp;</a:t>
            </a:r>
            <a:endParaRPr lang="fr-BE" sz="14000">
              <a:solidFill>
                <a:schemeClr val="accent3"/>
              </a:solidFill>
              <a:latin typeface="Rockwell" panose="02060603020205020403" pitchFamily="18" charset="0"/>
            </a:endParaRPr>
          </a:p>
        </p:txBody>
      </p:sp>
      <p:sp>
        <p:nvSpPr>
          <p:cNvPr id="8" name="TextBox 7">
            <a:extLst>
              <a:ext uri="{FF2B5EF4-FFF2-40B4-BE49-F238E27FC236}">
                <a16:creationId xmlns:a16="http://schemas.microsoft.com/office/drawing/2014/main" id="{427F9C29-958B-47B4-8C24-6343078ED338}"/>
              </a:ext>
            </a:extLst>
          </p:cNvPr>
          <p:cNvSpPr txBox="1"/>
          <p:nvPr userDrawn="1"/>
        </p:nvSpPr>
        <p:spPr>
          <a:xfrm>
            <a:off x="5872606" y="2038569"/>
            <a:ext cx="2691763" cy="4401205"/>
          </a:xfrm>
          <a:prstGeom prst="rect">
            <a:avLst/>
          </a:prstGeom>
          <a:noFill/>
        </p:spPr>
        <p:txBody>
          <a:bodyPr wrap="none" rtlCol="0">
            <a:spAutoFit/>
          </a:bodyPr>
          <a:lstStyle/>
          <a:p>
            <a:r>
              <a:rPr lang="en-GB" sz="28000">
                <a:solidFill>
                  <a:schemeClr val="accent1"/>
                </a:solidFill>
                <a:latin typeface="Rockwell" panose="02060603020205020403" pitchFamily="18" charset="0"/>
              </a:rPr>
              <a:t>A</a:t>
            </a:r>
            <a:endParaRPr lang="fr-BE" sz="28000">
              <a:solidFill>
                <a:schemeClr val="accent1"/>
              </a:solidFill>
              <a:latin typeface="Rockwell" panose="02060603020205020403" pitchFamily="18" charset="0"/>
            </a:endParaRPr>
          </a:p>
        </p:txBody>
      </p:sp>
      <p:sp>
        <p:nvSpPr>
          <p:cNvPr id="9" name="Footer Placeholder 3">
            <a:extLst>
              <a:ext uri="{FF2B5EF4-FFF2-40B4-BE49-F238E27FC236}">
                <a16:creationId xmlns:a16="http://schemas.microsoft.com/office/drawing/2014/main" id="{67C6CB94-DF3B-497C-B805-7BAC4680D36E}"/>
              </a:ext>
            </a:extLst>
          </p:cNvPr>
          <p:cNvSpPr>
            <a:spLocks noGrp="1"/>
          </p:cNvSpPr>
          <p:nvPr>
            <p:ph type="ftr" sz="quarter" idx="3"/>
          </p:nvPr>
        </p:nvSpPr>
        <p:spPr>
          <a:xfrm>
            <a:off x="1233177" y="6318299"/>
            <a:ext cx="4149175"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11" name="Slide Number Placeholder 5">
            <a:extLst>
              <a:ext uri="{FF2B5EF4-FFF2-40B4-BE49-F238E27FC236}">
                <a16:creationId xmlns:a16="http://schemas.microsoft.com/office/drawing/2014/main" id="{73DDEC83-D586-4BF9-A8CD-3E39A25502E1}"/>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pic>
        <p:nvPicPr>
          <p:cNvPr id="12" name="Picture 11">
            <a:extLst>
              <a:ext uri="{FF2B5EF4-FFF2-40B4-BE49-F238E27FC236}">
                <a16:creationId xmlns:a16="http://schemas.microsoft.com/office/drawing/2014/main" id="{44617DB8-A8F6-4B42-96E5-93E2DA661CA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Tree>
    <p:extLst>
      <p:ext uri="{BB962C8B-B14F-4D97-AF65-F5344CB8AC3E}">
        <p14:creationId xmlns:p14="http://schemas.microsoft.com/office/powerpoint/2010/main" val="159170531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Q&amp;A 5">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0562E6C-D3E8-4EBB-98AE-8FCAE680D1F4}"/>
              </a:ext>
            </a:extLst>
          </p:cNvPr>
          <p:cNvSpPr txBox="1"/>
          <p:nvPr userDrawn="1"/>
        </p:nvSpPr>
        <p:spPr>
          <a:xfrm>
            <a:off x="3627632" y="418227"/>
            <a:ext cx="3063659" cy="4401205"/>
          </a:xfrm>
          <a:prstGeom prst="rect">
            <a:avLst/>
          </a:prstGeom>
          <a:noFill/>
        </p:spPr>
        <p:txBody>
          <a:bodyPr wrap="none" rtlCol="0">
            <a:spAutoFit/>
          </a:bodyPr>
          <a:lstStyle/>
          <a:p>
            <a:r>
              <a:rPr lang="en-GB" sz="28000">
                <a:solidFill>
                  <a:schemeClr val="accent4"/>
                </a:solidFill>
                <a:latin typeface="Rockwell" panose="02060603020205020403" pitchFamily="18" charset="0"/>
              </a:rPr>
              <a:t>Q</a:t>
            </a:r>
            <a:endParaRPr lang="fr-BE" sz="28000">
              <a:solidFill>
                <a:schemeClr val="accent4"/>
              </a:solidFill>
              <a:latin typeface="Rockwell" panose="02060603020205020403" pitchFamily="18" charset="0"/>
            </a:endParaRPr>
          </a:p>
        </p:txBody>
      </p:sp>
      <p:sp>
        <p:nvSpPr>
          <p:cNvPr id="7" name="TextBox 6">
            <a:extLst>
              <a:ext uri="{FF2B5EF4-FFF2-40B4-BE49-F238E27FC236}">
                <a16:creationId xmlns:a16="http://schemas.microsoft.com/office/drawing/2014/main" id="{68005C78-5EA9-4F10-BBA5-640A7767A3B7}"/>
              </a:ext>
            </a:extLst>
          </p:cNvPr>
          <p:cNvSpPr txBox="1"/>
          <p:nvPr userDrawn="1"/>
        </p:nvSpPr>
        <p:spPr>
          <a:xfrm>
            <a:off x="6345941" y="757251"/>
            <a:ext cx="1399742" cy="2246769"/>
          </a:xfrm>
          <a:prstGeom prst="rect">
            <a:avLst/>
          </a:prstGeom>
          <a:noFill/>
        </p:spPr>
        <p:txBody>
          <a:bodyPr wrap="none" rtlCol="0">
            <a:spAutoFit/>
          </a:bodyPr>
          <a:lstStyle/>
          <a:p>
            <a:r>
              <a:rPr lang="en-GB" sz="14000">
                <a:solidFill>
                  <a:schemeClr val="accent5"/>
                </a:solidFill>
                <a:latin typeface="Rockwell" panose="02060603020205020403" pitchFamily="18" charset="0"/>
              </a:rPr>
              <a:t>&amp;</a:t>
            </a:r>
            <a:endParaRPr lang="fr-BE" sz="14000">
              <a:solidFill>
                <a:schemeClr val="accent5"/>
              </a:solidFill>
              <a:latin typeface="Rockwell" panose="02060603020205020403" pitchFamily="18" charset="0"/>
            </a:endParaRPr>
          </a:p>
        </p:txBody>
      </p:sp>
      <p:sp>
        <p:nvSpPr>
          <p:cNvPr id="8" name="TextBox 7">
            <a:extLst>
              <a:ext uri="{FF2B5EF4-FFF2-40B4-BE49-F238E27FC236}">
                <a16:creationId xmlns:a16="http://schemas.microsoft.com/office/drawing/2014/main" id="{C68B2AFC-5F5B-405C-9E2D-BC034F09259C}"/>
              </a:ext>
            </a:extLst>
          </p:cNvPr>
          <p:cNvSpPr txBox="1"/>
          <p:nvPr userDrawn="1"/>
        </p:nvSpPr>
        <p:spPr>
          <a:xfrm>
            <a:off x="5872606" y="2038569"/>
            <a:ext cx="2691763" cy="4401205"/>
          </a:xfrm>
          <a:prstGeom prst="rect">
            <a:avLst/>
          </a:prstGeom>
          <a:noFill/>
        </p:spPr>
        <p:txBody>
          <a:bodyPr wrap="none" rtlCol="0">
            <a:spAutoFit/>
          </a:bodyPr>
          <a:lstStyle/>
          <a:p>
            <a:r>
              <a:rPr lang="en-GB" sz="28000">
                <a:solidFill>
                  <a:schemeClr val="accent2"/>
                </a:solidFill>
                <a:latin typeface="Rockwell" panose="02060603020205020403" pitchFamily="18" charset="0"/>
              </a:rPr>
              <a:t>A</a:t>
            </a:r>
            <a:endParaRPr lang="fr-BE" sz="28000">
              <a:solidFill>
                <a:schemeClr val="accent2"/>
              </a:solidFill>
              <a:latin typeface="Rockwell" panose="02060603020205020403" pitchFamily="18" charset="0"/>
            </a:endParaRPr>
          </a:p>
        </p:txBody>
      </p:sp>
      <p:sp>
        <p:nvSpPr>
          <p:cNvPr id="9" name="Footer Placeholder 3">
            <a:extLst>
              <a:ext uri="{FF2B5EF4-FFF2-40B4-BE49-F238E27FC236}">
                <a16:creationId xmlns:a16="http://schemas.microsoft.com/office/drawing/2014/main" id="{4AE8BA22-4E3D-4896-BD7A-3C408DFCEAB5}"/>
              </a:ext>
            </a:extLst>
          </p:cNvPr>
          <p:cNvSpPr>
            <a:spLocks noGrp="1"/>
          </p:cNvSpPr>
          <p:nvPr>
            <p:ph type="ftr" sz="quarter" idx="3"/>
          </p:nvPr>
        </p:nvSpPr>
        <p:spPr>
          <a:xfrm>
            <a:off x="1233177" y="6318299"/>
            <a:ext cx="4149175" cy="365125"/>
          </a:xfrm>
          <a:prstGeom prst="rect">
            <a:avLst/>
          </a:prstGeom>
        </p:spPr>
        <p:txBody>
          <a:bodyPr/>
          <a:lstStyle>
            <a:lvl1pPr>
              <a:defRPr sz="1050">
                <a:solidFill>
                  <a:schemeClr val="tx1"/>
                </a:solidFill>
              </a:defRPr>
            </a:lvl1pPr>
          </a:lstStyle>
          <a:p>
            <a:r>
              <a:rPr lang="nl-NL"/>
              <a:t>Symposium Jonger dan je denkt - 22 november 2025</a:t>
            </a:r>
            <a:endParaRPr lang="nl-BE"/>
          </a:p>
        </p:txBody>
      </p:sp>
      <p:sp>
        <p:nvSpPr>
          <p:cNvPr id="11" name="Slide Number Placeholder 5">
            <a:extLst>
              <a:ext uri="{FF2B5EF4-FFF2-40B4-BE49-F238E27FC236}">
                <a16:creationId xmlns:a16="http://schemas.microsoft.com/office/drawing/2014/main" id="{3450A981-F43E-4679-ADC4-97A08074D04F}"/>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chemeClr val="tx1"/>
                </a:solidFill>
              </a:rPr>
              <a:pPr/>
              <a:t>‹#›</a:t>
            </a:fld>
            <a:r>
              <a:rPr lang="nl-BE" sz="1000">
                <a:solidFill>
                  <a:schemeClr val="tx1"/>
                </a:solidFill>
              </a:rPr>
              <a:t>   |</a:t>
            </a:r>
          </a:p>
        </p:txBody>
      </p:sp>
      <p:pic>
        <p:nvPicPr>
          <p:cNvPr id="12" name="Picture 11">
            <a:extLst>
              <a:ext uri="{FF2B5EF4-FFF2-40B4-BE49-F238E27FC236}">
                <a16:creationId xmlns:a16="http://schemas.microsoft.com/office/drawing/2014/main" id="{A610E03A-8B5A-4BE7-BC0C-4EAA0D9C365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Tree>
    <p:extLst>
      <p:ext uri="{BB962C8B-B14F-4D97-AF65-F5344CB8AC3E}">
        <p14:creationId xmlns:p14="http://schemas.microsoft.com/office/powerpoint/2010/main" val="133898786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Q&amp;A 6">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C9C4702-7320-4B7C-994D-C90FB1312F9E}"/>
              </a:ext>
            </a:extLst>
          </p:cNvPr>
          <p:cNvSpPr txBox="1"/>
          <p:nvPr userDrawn="1"/>
        </p:nvSpPr>
        <p:spPr>
          <a:xfrm>
            <a:off x="3627632" y="418227"/>
            <a:ext cx="3063659" cy="4401205"/>
          </a:xfrm>
          <a:prstGeom prst="rect">
            <a:avLst/>
          </a:prstGeom>
          <a:noFill/>
        </p:spPr>
        <p:txBody>
          <a:bodyPr wrap="none" rtlCol="0">
            <a:spAutoFit/>
          </a:bodyPr>
          <a:lstStyle/>
          <a:p>
            <a:r>
              <a:rPr lang="en-GB" sz="28000">
                <a:solidFill>
                  <a:schemeClr val="accent3"/>
                </a:solidFill>
                <a:latin typeface="Rockwell" panose="02060603020205020403" pitchFamily="18" charset="0"/>
              </a:rPr>
              <a:t>Q</a:t>
            </a:r>
            <a:endParaRPr lang="fr-BE" sz="28000">
              <a:solidFill>
                <a:schemeClr val="accent3"/>
              </a:solidFill>
              <a:latin typeface="Rockwell" panose="02060603020205020403" pitchFamily="18" charset="0"/>
            </a:endParaRPr>
          </a:p>
        </p:txBody>
      </p:sp>
      <p:sp>
        <p:nvSpPr>
          <p:cNvPr id="7" name="TextBox 6">
            <a:extLst>
              <a:ext uri="{FF2B5EF4-FFF2-40B4-BE49-F238E27FC236}">
                <a16:creationId xmlns:a16="http://schemas.microsoft.com/office/drawing/2014/main" id="{424314EC-A1C1-4EA2-A950-4E817828F8EF}"/>
              </a:ext>
            </a:extLst>
          </p:cNvPr>
          <p:cNvSpPr txBox="1"/>
          <p:nvPr userDrawn="1"/>
        </p:nvSpPr>
        <p:spPr>
          <a:xfrm>
            <a:off x="6345941" y="757251"/>
            <a:ext cx="1399742" cy="2246769"/>
          </a:xfrm>
          <a:prstGeom prst="rect">
            <a:avLst/>
          </a:prstGeom>
          <a:noFill/>
        </p:spPr>
        <p:txBody>
          <a:bodyPr wrap="none" rtlCol="0">
            <a:spAutoFit/>
          </a:bodyPr>
          <a:lstStyle/>
          <a:p>
            <a:r>
              <a:rPr lang="en-GB" sz="14000">
                <a:solidFill>
                  <a:schemeClr val="accent5"/>
                </a:solidFill>
                <a:latin typeface="Rockwell" panose="02060603020205020403" pitchFamily="18" charset="0"/>
              </a:rPr>
              <a:t>&amp;</a:t>
            </a:r>
            <a:endParaRPr lang="fr-BE" sz="14000">
              <a:solidFill>
                <a:schemeClr val="accent5"/>
              </a:solidFill>
              <a:latin typeface="Rockwell" panose="02060603020205020403" pitchFamily="18" charset="0"/>
            </a:endParaRPr>
          </a:p>
        </p:txBody>
      </p:sp>
      <p:sp>
        <p:nvSpPr>
          <p:cNvPr id="8" name="TextBox 7">
            <a:extLst>
              <a:ext uri="{FF2B5EF4-FFF2-40B4-BE49-F238E27FC236}">
                <a16:creationId xmlns:a16="http://schemas.microsoft.com/office/drawing/2014/main" id="{208DBA86-3893-46BA-901A-86A762387098}"/>
              </a:ext>
            </a:extLst>
          </p:cNvPr>
          <p:cNvSpPr txBox="1"/>
          <p:nvPr userDrawn="1"/>
        </p:nvSpPr>
        <p:spPr>
          <a:xfrm>
            <a:off x="5872606" y="2038569"/>
            <a:ext cx="2691763" cy="4401205"/>
          </a:xfrm>
          <a:prstGeom prst="rect">
            <a:avLst/>
          </a:prstGeom>
          <a:noFill/>
        </p:spPr>
        <p:txBody>
          <a:bodyPr wrap="none" rtlCol="0">
            <a:spAutoFit/>
          </a:bodyPr>
          <a:lstStyle/>
          <a:p>
            <a:r>
              <a:rPr lang="en-GB" sz="28000">
                <a:solidFill>
                  <a:schemeClr val="accent4"/>
                </a:solidFill>
                <a:latin typeface="Rockwell" panose="02060603020205020403" pitchFamily="18" charset="0"/>
              </a:rPr>
              <a:t>A</a:t>
            </a:r>
            <a:endParaRPr lang="fr-BE" sz="28000">
              <a:solidFill>
                <a:schemeClr val="accent4"/>
              </a:solidFill>
              <a:latin typeface="Rockwell" panose="02060603020205020403" pitchFamily="18" charset="0"/>
            </a:endParaRPr>
          </a:p>
        </p:txBody>
      </p:sp>
      <p:sp>
        <p:nvSpPr>
          <p:cNvPr id="9" name="Footer Placeholder 3">
            <a:extLst>
              <a:ext uri="{FF2B5EF4-FFF2-40B4-BE49-F238E27FC236}">
                <a16:creationId xmlns:a16="http://schemas.microsoft.com/office/drawing/2014/main" id="{EF16B203-E246-4F4F-B380-ADCD6E981174}"/>
              </a:ext>
            </a:extLst>
          </p:cNvPr>
          <p:cNvSpPr>
            <a:spLocks noGrp="1"/>
          </p:cNvSpPr>
          <p:nvPr>
            <p:ph type="ftr" sz="quarter" idx="3"/>
          </p:nvPr>
        </p:nvSpPr>
        <p:spPr>
          <a:xfrm>
            <a:off x="1233177" y="6318299"/>
            <a:ext cx="4149175" cy="365125"/>
          </a:xfrm>
          <a:prstGeom prst="rect">
            <a:avLst/>
          </a:prstGeom>
        </p:spPr>
        <p:txBody>
          <a:bodyPr/>
          <a:lstStyle>
            <a:lvl1pPr>
              <a:defRPr sz="1050">
                <a:solidFill>
                  <a:srgbClr val="333B50"/>
                </a:solidFill>
              </a:defRPr>
            </a:lvl1pPr>
          </a:lstStyle>
          <a:p>
            <a:r>
              <a:rPr lang="nl-NL"/>
              <a:t>Symposium Jonger dan je denkt - 22 november 2025</a:t>
            </a:r>
            <a:endParaRPr lang="nl-BE"/>
          </a:p>
        </p:txBody>
      </p:sp>
      <p:sp>
        <p:nvSpPr>
          <p:cNvPr id="11" name="Slide Number Placeholder 5">
            <a:extLst>
              <a:ext uri="{FF2B5EF4-FFF2-40B4-BE49-F238E27FC236}">
                <a16:creationId xmlns:a16="http://schemas.microsoft.com/office/drawing/2014/main" id="{942AFC74-336B-4869-AE29-EDFDF0A97DDF}"/>
              </a:ext>
            </a:extLst>
          </p:cNvPr>
          <p:cNvSpPr txBox="1">
            <a:spLocks/>
          </p:cNvSpPr>
          <p:nvPr userDrawn="1"/>
        </p:nvSpPr>
        <p:spPr>
          <a:xfrm>
            <a:off x="570638" y="6316515"/>
            <a:ext cx="662537" cy="365125"/>
          </a:xfrm>
          <a:prstGeom prst="rect">
            <a:avLst/>
          </a:prstGeom>
        </p:spPr>
        <p:txBody>
          <a:bodyPr vert="horz" lIns="91440" tIns="45720" rIns="91440" bIns="45720" rtlCol="0" anchor="t"/>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E5265E9-C615-4FAB-9C5E-E92F2E31566D}" type="slidenum">
              <a:rPr lang="nl-BE" sz="1000" smtClean="0">
                <a:solidFill>
                  <a:srgbClr val="333B50"/>
                </a:solidFill>
              </a:rPr>
              <a:pPr/>
              <a:t>‹#›</a:t>
            </a:fld>
            <a:r>
              <a:rPr lang="nl-BE" sz="1000">
                <a:solidFill>
                  <a:schemeClr val="accent1"/>
                </a:solidFill>
              </a:rPr>
              <a:t>   |</a:t>
            </a:r>
          </a:p>
        </p:txBody>
      </p:sp>
      <p:pic>
        <p:nvPicPr>
          <p:cNvPr id="12" name="Picture 11">
            <a:extLst>
              <a:ext uri="{FF2B5EF4-FFF2-40B4-BE49-F238E27FC236}">
                <a16:creationId xmlns:a16="http://schemas.microsoft.com/office/drawing/2014/main" id="{B4C76622-F7CB-409F-B4A6-5F9F353835D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81423" y="234160"/>
            <a:ext cx="281655" cy="449565"/>
          </a:xfrm>
          <a:prstGeom prst="rect">
            <a:avLst/>
          </a:prstGeom>
        </p:spPr>
      </p:pic>
    </p:spTree>
    <p:extLst>
      <p:ext uri="{BB962C8B-B14F-4D97-AF65-F5344CB8AC3E}">
        <p14:creationId xmlns:p14="http://schemas.microsoft.com/office/powerpoint/2010/main" val="49511208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End Slide">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A19F928-A336-4F63-AE10-1A1D82B420A1}"/>
              </a:ext>
            </a:extLst>
          </p:cNvPr>
          <p:cNvSpPr txBox="1"/>
          <p:nvPr userDrawn="1"/>
        </p:nvSpPr>
        <p:spPr>
          <a:xfrm>
            <a:off x="3191317" y="4178384"/>
            <a:ext cx="5565123" cy="923330"/>
          </a:xfrm>
          <a:prstGeom prst="rect">
            <a:avLst/>
          </a:prstGeom>
          <a:noFill/>
        </p:spPr>
        <p:txBody>
          <a:bodyPr wrap="square" rtlCol="0">
            <a:spAutoFit/>
          </a:bodyPr>
          <a:lstStyle/>
          <a:p>
            <a:pPr lvl="0" algn="ctr"/>
            <a:r>
              <a:rPr lang="en-US">
                <a:solidFill>
                  <a:srgbClr val="333B50"/>
                </a:solidFill>
              </a:rPr>
              <a:t>Belgian Financial Sector Federation</a:t>
            </a:r>
          </a:p>
          <a:p>
            <a:pPr lvl="0" algn="ctr"/>
            <a:r>
              <a:rPr lang="en-US">
                <a:solidFill>
                  <a:srgbClr val="333B50"/>
                </a:solidFill>
              </a:rPr>
              <a:t>www.febelfin.be</a:t>
            </a:r>
            <a:endParaRPr lang="nl-BE">
              <a:solidFill>
                <a:srgbClr val="333B50"/>
              </a:solidFill>
            </a:endParaRPr>
          </a:p>
          <a:p>
            <a:endParaRPr lang="nl-BE"/>
          </a:p>
        </p:txBody>
      </p:sp>
      <p:pic>
        <p:nvPicPr>
          <p:cNvPr id="3" name="Picture 2">
            <a:extLst>
              <a:ext uri="{FF2B5EF4-FFF2-40B4-BE49-F238E27FC236}">
                <a16:creationId xmlns:a16="http://schemas.microsoft.com/office/drawing/2014/main" id="{2842AD2B-21D0-46AA-9FE2-93EF82EEF0B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399616" y="2530205"/>
            <a:ext cx="5392768" cy="1797590"/>
          </a:xfrm>
          <a:prstGeom prst="rect">
            <a:avLst/>
          </a:prstGeom>
        </p:spPr>
      </p:pic>
    </p:spTree>
    <p:extLst>
      <p:ext uri="{BB962C8B-B14F-4D97-AF65-F5344CB8AC3E}">
        <p14:creationId xmlns:p14="http://schemas.microsoft.com/office/powerpoint/2010/main" val="2275061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1.png"/><Relationship Id="rId5" Type="http://schemas.openxmlformats.org/officeDocument/2006/relationships/slideLayout" Target="../slideLayouts/slideLayout15.xml"/><Relationship Id="rId10" Type="http://schemas.openxmlformats.org/officeDocument/2006/relationships/theme" Target="../theme/theme2.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32.xml"/><Relationship Id="rId18" Type="http://schemas.openxmlformats.org/officeDocument/2006/relationships/slideLayout" Target="../slideLayouts/slideLayout37.xml"/><Relationship Id="rId26" Type="http://schemas.openxmlformats.org/officeDocument/2006/relationships/slideLayout" Target="../slideLayouts/slideLayout45.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34" Type="http://schemas.openxmlformats.org/officeDocument/2006/relationships/slideLayout" Target="../slideLayouts/slideLayout53.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5" Type="http://schemas.openxmlformats.org/officeDocument/2006/relationships/slideLayout" Target="../slideLayouts/slideLayout44.xml"/><Relationship Id="rId33" Type="http://schemas.openxmlformats.org/officeDocument/2006/relationships/slideLayout" Target="../slideLayouts/slideLayout52.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29" Type="http://schemas.openxmlformats.org/officeDocument/2006/relationships/slideLayout" Target="../slideLayouts/slideLayout48.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24" Type="http://schemas.openxmlformats.org/officeDocument/2006/relationships/slideLayout" Target="../slideLayouts/slideLayout43.xml"/><Relationship Id="rId32" Type="http://schemas.openxmlformats.org/officeDocument/2006/relationships/slideLayout" Target="../slideLayouts/slideLayout51.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23" Type="http://schemas.openxmlformats.org/officeDocument/2006/relationships/slideLayout" Target="../slideLayouts/slideLayout42.xml"/><Relationship Id="rId28" Type="http://schemas.openxmlformats.org/officeDocument/2006/relationships/slideLayout" Target="../slideLayouts/slideLayout47.xml"/><Relationship Id="rId36" Type="http://schemas.openxmlformats.org/officeDocument/2006/relationships/image" Target="../media/image6.png"/><Relationship Id="rId10" Type="http://schemas.openxmlformats.org/officeDocument/2006/relationships/slideLayout" Target="../slideLayouts/slideLayout29.xml"/><Relationship Id="rId19" Type="http://schemas.openxmlformats.org/officeDocument/2006/relationships/slideLayout" Target="../slideLayouts/slideLayout38.xml"/><Relationship Id="rId31" Type="http://schemas.openxmlformats.org/officeDocument/2006/relationships/slideLayout" Target="../slideLayouts/slideLayout50.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slideLayout" Target="../slideLayouts/slideLayout41.xml"/><Relationship Id="rId27" Type="http://schemas.openxmlformats.org/officeDocument/2006/relationships/slideLayout" Target="../slideLayouts/slideLayout46.xml"/><Relationship Id="rId30" Type="http://schemas.openxmlformats.org/officeDocument/2006/relationships/slideLayout" Target="../slideLayouts/slideLayout49.xml"/><Relationship Id="rId35" Type="http://schemas.openxmlformats.org/officeDocument/2006/relationships/theme" Target="../theme/theme3.xml"/><Relationship Id="rId8"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26" Type="http://schemas.openxmlformats.org/officeDocument/2006/relationships/theme" Target="../theme/theme4.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5" Type="http://schemas.openxmlformats.org/officeDocument/2006/relationships/slideLayout" Target="../slideLayouts/slideLayout78.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slideLayout" Target="../slideLayouts/slideLayout77.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slideLayout" Target="../slideLayouts/slideLayout76.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 Id="rId27"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12" cstate="print"/>
          <a:stretch>
            <a:fillRect/>
          </a:stretch>
        </p:blipFill>
        <p:spPr>
          <a:xfrm>
            <a:off x="11681459" y="234695"/>
            <a:ext cx="281940" cy="449579"/>
          </a:xfrm>
          <a:prstGeom prst="rect">
            <a:avLst/>
          </a:prstGeom>
        </p:spPr>
      </p:pic>
      <p:sp>
        <p:nvSpPr>
          <p:cNvPr id="2" name="Holder 2"/>
          <p:cNvSpPr>
            <a:spLocks noGrp="1"/>
          </p:cNvSpPr>
          <p:nvPr>
            <p:ph type="title"/>
          </p:nvPr>
        </p:nvSpPr>
        <p:spPr>
          <a:xfrm>
            <a:off x="789025" y="478028"/>
            <a:ext cx="10613948" cy="574040"/>
          </a:xfrm>
          <a:prstGeom prst="rect">
            <a:avLst/>
          </a:prstGeom>
        </p:spPr>
        <p:txBody>
          <a:bodyPr wrap="square" lIns="0" tIns="0" rIns="0" bIns="0">
            <a:spAutoFit/>
          </a:bodyPr>
          <a:lstStyle>
            <a:lvl1pPr>
              <a:defRPr sz="3600" b="0" i="0">
                <a:solidFill>
                  <a:srgbClr val="393B50"/>
                </a:solidFill>
                <a:latin typeface="Calibri"/>
                <a:cs typeface="Calibri"/>
              </a:defRPr>
            </a:lvl1pPr>
          </a:lstStyle>
          <a:p>
            <a:endParaRPr/>
          </a:p>
        </p:txBody>
      </p:sp>
      <p:sp>
        <p:nvSpPr>
          <p:cNvPr id="3" name="Holder 3"/>
          <p:cNvSpPr>
            <a:spLocks noGrp="1"/>
          </p:cNvSpPr>
          <p:nvPr>
            <p:ph type="body" idx="1"/>
          </p:nvPr>
        </p:nvSpPr>
        <p:spPr>
          <a:xfrm>
            <a:off x="816355" y="1286383"/>
            <a:ext cx="10559288" cy="3503295"/>
          </a:xfrm>
          <a:prstGeom prst="rect">
            <a:avLst/>
          </a:prstGeom>
        </p:spPr>
        <p:txBody>
          <a:bodyPr wrap="square" lIns="0" tIns="0" rIns="0" bIns="0">
            <a:spAutoFit/>
          </a:bodyPr>
          <a:lstStyle>
            <a:lvl1pPr>
              <a:defRPr sz="1800" b="1" i="0">
                <a:solidFill>
                  <a:srgbClr val="393B50"/>
                </a:solidFill>
                <a:latin typeface="Calibri"/>
                <a:cs typeface="Calibri"/>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r>
              <a:rPr lang="nl-NL"/>
              <a:t>Symposium Jonger dan je denkt - 22 november 2025</a:t>
            </a:r>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a:xfrm>
            <a:off x="728167" y="6374917"/>
            <a:ext cx="465455" cy="152400"/>
          </a:xfrm>
          <a:prstGeom prst="rect">
            <a:avLst/>
          </a:prstGeom>
        </p:spPr>
        <p:txBody>
          <a:bodyPr wrap="square" lIns="0" tIns="0" rIns="0" bIns="0">
            <a:spAutoFit/>
          </a:bodyPr>
          <a:lstStyle>
            <a:lvl1pPr>
              <a:defRPr sz="1000" b="0" i="0">
                <a:solidFill>
                  <a:srgbClr val="393B50"/>
                </a:solidFill>
                <a:latin typeface="Calibri"/>
                <a:cs typeface="Calibri"/>
              </a:defRPr>
            </a:lvl1pPr>
          </a:lstStyle>
          <a:p>
            <a:pPr marL="139700">
              <a:lnSpc>
                <a:spcPts val="1045"/>
              </a:lnSpc>
            </a:pPr>
            <a:fld id="{81D60167-4931-47E6-BA6A-407CBD079E47}" type="slidenum">
              <a:rPr spc="-5" dirty="0"/>
              <a:t>‹#›</a:t>
            </a:fld>
            <a:r>
              <a:rPr spc="185"/>
              <a:t> </a:t>
            </a:r>
            <a:r>
              <a:rPr spc="-5"/>
              <a:t>|</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749" r:id="rId6"/>
    <p:sldLayoutId id="2147483782" r:id="rId7"/>
    <p:sldLayoutId id="2147483793" r:id="rId8"/>
    <p:sldLayoutId id="2147483855" r:id="rId9"/>
    <p:sldLayoutId id="2147483856" r:id="rId10"/>
  </p:sldLayoutIdLst>
  <p:hf sldNum="0" hd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11" cstate="print"/>
          <a:stretch>
            <a:fillRect/>
          </a:stretch>
        </p:blipFill>
        <p:spPr>
          <a:xfrm>
            <a:off x="11681459" y="234695"/>
            <a:ext cx="281940" cy="449579"/>
          </a:xfrm>
          <a:prstGeom prst="rect">
            <a:avLst/>
          </a:prstGeom>
        </p:spPr>
      </p:pic>
      <p:sp>
        <p:nvSpPr>
          <p:cNvPr id="2" name="Holder 2"/>
          <p:cNvSpPr>
            <a:spLocks noGrp="1"/>
          </p:cNvSpPr>
          <p:nvPr>
            <p:ph type="title"/>
          </p:nvPr>
        </p:nvSpPr>
        <p:spPr>
          <a:xfrm>
            <a:off x="499533" y="478028"/>
            <a:ext cx="10903440" cy="574040"/>
          </a:xfrm>
          <a:prstGeom prst="rect">
            <a:avLst/>
          </a:prstGeom>
        </p:spPr>
        <p:txBody>
          <a:bodyPr wrap="square" lIns="0" tIns="0" rIns="0" bIns="0">
            <a:spAutoFit/>
          </a:bodyPr>
          <a:lstStyle>
            <a:lvl1pPr>
              <a:defRPr sz="3600" b="0" i="0">
                <a:solidFill>
                  <a:srgbClr val="393B50"/>
                </a:solidFill>
                <a:latin typeface="Calibri"/>
                <a:cs typeface="Calibri"/>
              </a:defRPr>
            </a:lvl1pPr>
          </a:lstStyle>
          <a:p>
            <a:endParaRPr/>
          </a:p>
        </p:txBody>
      </p:sp>
      <p:sp>
        <p:nvSpPr>
          <p:cNvPr id="3" name="Holder 3"/>
          <p:cNvSpPr>
            <a:spLocks noGrp="1"/>
          </p:cNvSpPr>
          <p:nvPr>
            <p:ph type="body" idx="1"/>
          </p:nvPr>
        </p:nvSpPr>
        <p:spPr>
          <a:xfrm>
            <a:off x="472203" y="1286383"/>
            <a:ext cx="10903440" cy="3503295"/>
          </a:xfrm>
          <a:prstGeom prst="rect">
            <a:avLst/>
          </a:prstGeom>
        </p:spPr>
        <p:txBody>
          <a:bodyPr wrap="square" lIns="0" tIns="0" rIns="0" bIns="0">
            <a:spAutoFit/>
          </a:bodyPr>
          <a:lstStyle>
            <a:lvl1pPr>
              <a:defRPr sz="1800" b="1" i="0">
                <a:solidFill>
                  <a:srgbClr val="393B50"/>
                </a:solidFill>
                <a:latin typeface="Calibri"/>
                <a:cs typeface="Calibri"/>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r>
              <a:rPr lang="nl-NL"/>
              <a:t>Symposium Jonger dan je denkt - 22 november 2025</a:t>
            </a:r>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a:xfrm>
            <a:off x="728167" y="6374917"/>
            <a:ext cx="465455" cy="152400"/>
          </a:xfrm>
          <a:prstGeom prst="rect">
            <a:avLst/>
          </a:prstGeom>
        </p:spPr>
        <p:txBody>
          <a:bodyPr wrap="square" lIns="0" tIns="0" rIns="0" bIns="0">
            <a:spAutoFit/>
          </a:bodyPr>
          <a:lstStyle>
            <a:lvl1pPr>
              <a:defRPr sz="1000" b="0" i="0">
                <a:solidFill>
                  <a:srgbClr val="393B50"/>
                </a:solidFill>
                <a:latin typeface="Calibri"/>
                <a:cs typeface="Calibri"/>
              </a:defRPr>
            </a:lvl1pPr>
          </a:lstStyle>
          <a:p>
            <a:pPr marL="139700">
              <a:lnSpc>
                <a:spcPts val="1045"/>
              </a:lnSpc>
            </a:pPr>
            <a:fld id="{81D60167-4931-47E6-BA6A-407CBD079E47}" type="slidenum">
              <a:rPr spc="-5"/>
              <a:t>‹#›</a:t>
            </a:fld>
            <a:r>
              <a:rPr spc="185"/>
              <a:t> </a:t>
            </a:r>
            <a:r>
              <a:rPr spc="-5"/>
              <a:t>|</a:t>
            </a:r>
          </a:p>
        </p:txBody>
      </p:sp>
    </p:spTree>
    <p:extLst>
      <p:ext uri="{BB962C8B-B14F-4D97-AF65-F5344CB8AC3E}">
        <p14:creationId xmlns:p14="http://schemas.microsoft.com/office/powerpoint/2010/main" val="404967185"/>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Lst>
  <p:hf sldNum="0" hd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ACF6D13-A62C-4FFB-BF88-D4339BD435D2}"/>
              </a:ext>
            </a:extLst>
          </p:cNvPr>
          <p:cNvPicPr>
            <a:picLocks noChangeAspect="1"/>
          </p:cNvPicPr>
          <p:nvPr userDrawn="1"/>
        </p:nvPicPr>
        <p:blipFill>
          <a:blip r:embed="rId36"/>
          <a:stretch>
            <a:fillRect/>
          </a:stretch>
        </p:blipFill>
        <p:spPr>
          <a:xfrm>
            <a:off x="0" y="0"/>
            <a:ext cx="12192000" cy="6857999"/>
          </a:xfrm>
          <a:prstGeom prst="rect">
            <a:avLst/>
          </a:prstGeom>
        </p:spPr>
      </p:pic>
      <p:sp>
        <p:nvSpPr>
          <p:cNvPr id="7" name="Title Placeholder 8">
            <a:extLst>
              <a:ext uri="{FF2B5EF4-FFF2-40B4-BE49-F238E27FC236}">
                <a16:creationId xmlns:a16="http://schemas.microsoft.com/office/drawing/2014/main" id="{B989EF2F-3088-4EBA-AC64-D6622705601A}"/>
              </a:ext>
            </a:extLst>
          </p:cNvPr>
          <p:cNvSpPr>
            <a:spLocks noGrp="1"/>
          </p:cNvSpPr>
          <p:nvPr>
            <p:ph type="title"/>
          </p:nvPr>
        </p:nvSpPr>
        <p:spPr>
          <a:xfrm>
            <a:off x="2494334" y="2704935"/>
            <a:ext cx="9005711" cy="1447679"/>
          </a:xfrm>
          <a:prstGeom prst="rect">
            <a:avLst/>
          </a:prstGeom>
          <a:solidFill>
            <a:schemeClr val="accent1"/>
          </a:solidFill>
          <a:ln>
            <a:noFill/>
          </a:ln>
        </p:spPr>
        <p:txBody>
          <a:bodyPr vert="horz" lIns="91440" tIns="45720" rIns="91440" bIns="45720" rtlCol="0" anchor="ctr">
            <a:normAutofit/>
          </a:bodyPr>
          <a:lstStyle/>
          <a:p>
            <a:r>
              <a:rPr lang="en-US"/>
              <a:t>Click to edit Master title style</a:t>
            </a:r>
            <a:endParaRPr lang="nl-BE"/>
          </a:p>
        </p:txBody>
      </p:sp>
    </p:spTree>
    <p:extLst>
      <p:ext uri="{BB962C8B-B14F-4D97-AF65-F5344CB8AC3E}">
        <p14:creationId xmlns:p14="http://schemas.microsoft.com/office/powerpoint/2010/main" val="4125044605"/>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806" r:id="rId12"/>
    <p:sldLayoutId id="2147483807" r:id="rId13"/>
    <p:sldLayoutId id="2147483808" r:id="rId14"/>
    <p:sldLayoutId id="2147483809" r:id="rId15"/>
    <p:sldLayoutId id="2147483810" r:id="rId16"/>
    <p:sldLayoutId id="2147483811" r:id="rId17"/>
    <p:sldLayoutId id="2147483812" r:id="rId18"/>
    <p:sldLayoutId id="2147483813" r:id="rId19"/>
    <p:sldLayoutId id="2147483814" r:id="rId20"/>
    <p:sldLayoutId id="2147483815" r:id="rId21"/>
    <p:sldLayoutId id="2147483816" r:id="rId22"/>
    <p:sldLayoutId id="2147483817" r:id="rId23"/>
    <p:sldLayoutId id="2147483818" r:id="rId24"/>
    <p:sldLayoutId id="2147483819" r:id="rId25"/>
    <p:sldLayoutId id="2147483820" r:id="rId26"/>
    <p:sldLayoutId id="2147483821" r:id="rId27"/>
    <p:sldLayoutId id="2147483822" r:id="rId28"/>
    <p:sldLayoutId id="2147483823" r:id="rId29"/>
    <p:sldLayoutId id="2147483824" r:id="rId30"/>
    <p:sldLayoutId id="2147483825" r:id="rId31"/>
    <p:sldLayoutId id="2147483826" r:id="rId32"/>
    <p:sldLayoutId id="2147483827" r:id="rId33"/>
    <p:sldLayoutId id="2147483828" r:id="rId34"/>
  </p:sldLayoutIdLst>
  <p:hf sldNum="0" hdr="0" dt="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ACF6D13-A62C-4FFB-BF88-D4339BD435D2}"/>
              </a:ext>
            </a:extLst>
          </p:cNvPr>
          <p:cNvPicPr>
            <a:picLocks noChangeAspect="1"/>
          </p:cNvPicPr>
          <p:nvPr userDrawn="1"/>
        </p:nvPicPr>
        <p:blipFill>
          <a:blip r:embed="rId27"/>
          <a:stretch>
            <a:fillRect/>
          </a:stretch>
        </p:blipFill>
        <p:spPr>
          <a:xfrm>
            <a:off x="0" y="0"/>
            <a:ext cx="12192000" cy="6857999"/>
          </a:xfrm>
          <a:prstGeom prst="rect">
            <a:avLst/>
          </a:prstGeom>
        </p:spPr>
      </p:pic>
      <p:sp>
        <p:nvSpPr>
          <p:cNvPr id="7" name="Title Placeholder 8">
            <a:extLst>
              <a:ext uri="{FF2B5EF4-FFF2-40B4-BE49-F238E27FC236}">
                <a16:creationId xmlns:a16="http://schemas.microsoft.com/office/drawing/2014/main" id="{B989EF2F-3088-4EBA-AC64-D6622705601A}"/>
              </a:ext>
            </a:extLst>
          </p:cNvPr>
          <p:cNvSpPr>
            <a:spLocks noGrp="1"/>
          </p:cNvSpPr>
          <p:nvPr>
            <p:ph type="title"/>
          </p:nvPr>
        </p:nvSpPr>
        <p:spPr>
          <a:xfrm>
            <a:off x="2494334" y="2704935"/>
            <a:ext cx="9005711" cy="1447679"/>
          </a:xfrm>
          <a:prstGeom prst="rect">
            <a:avLst/>
          </a:prstGeom>
          <a:solidFill>
            <a:schemeClr val="accent1"/>
          </a:solidFill>
          <a:ln>
            <a:noFill/>
          </a:ln>
        </p:spPr>
        <p:txBody>
          <a:bodyPr vert="horz" lIns="91440" tIns="45720" rIns="91440" bIns="45720" rtlCol="0" anchor="ctr">
            <a:normAutofit/>
          </a:bodyPr>
          <a:lstStyle/>
          <a:p>
            <a:r>
              <a:rPr lang="en-US"/>
              <a:t>Click to edit Master title style</a:t>
            </a:r>
            <a:endParaRPr lang="nl-BE"/>
          </a:p>
        </p:txBody>
      </p:sp>
    </p:spTree>
    <p:extLst>
      <p:ext uri="{BB962C8B-B14F-4D97-AF65-F5344CB8AC3E}">
        <p14:creationId xmlns:p14="http://schemas.microsoft.com/office/powerpoint/2010/main" val="1762123796"/>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 id="2147483842" r:id="rId13"/>
    <p:sldLayoutId id="2147483843" r:id="rId14"/>
    <p:sldLayoutId id="2147483844" r:id="rId15"/>
    <p:sldLayoutId id="2147483845" r:id="rId16"/>
    <p:sldLayoutId id="2147483846" r:id="rId17"/>
    <p:sldLayoutId id="2147483847" r:id="rId18"/>
    <p:sldLayoutId id="2147483848" r:id="rId19"/>
    <p:sldLayoutId id="2147483849" r:id="rId20"/>
    <p:sldLayoutId id="2147483850" r:id="rId21"/>
    <p:sldLayoutId id="2147483851" r:id="rId22"/>
    <p:sldLayoutId id="2147483852" r:id="rId23"/>
    <p:sldLayoutId id="2147483853" r:id="rId24"/>
    <p:sldLayoutId id="2147483854" r:id="rId25"/>
  </p:sldLayoutIdLst>
  <p:hf sldNum="0" hdr="0" dt="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8" Type="http://schemas.openxmlformats.org/officeDocument/2006/relationships/image" Target="../media/image19.jpe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jpeg"/><Relationship Id="rId12"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png"/><Relationship Id="rId4" Type="http://schemas.openxmlformats.org/officeDocument/2006/relationships/image" Target="../media/image15.jpeg"/><Relationship Id="rId9" Type="http://schemas.openxmlformats.org/officeDocument/2006/relationships/image" Target="../media/image20.png"/><Relationship Id="rId14" Type="http://schemas.openxmlformats.org/officeDocument/2006/relationships/image" Target="../media/image25.png"/></Relationships>
</file>

<file path=ppt/slides/_rels/slide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mailto:verdacht@safeonweb.be"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39.jpeg"/><Relationship Id="rId5" Type="http://schemas.openxmlformats.org/officeDocument/2006/relationships/image" Target="../media/image38.png"/><Relationship Id="rId4" Type="http://schemas.openxmlformats.org/officeDocument/2006/relationships/image" Target="../media/image37.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49.jpeg"/><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9.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6.xml"/><Relationship Id="rId1" Type="http://schemas.openxmlformats.org/officeDocument/2006/relationships/slideLayout" Target="../slideLayouts/slideLayout42.xml"/></Relationships>
</file>

<file path=ppt/slides/_rels/slide1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2.xml"/></Relationships>
</file>

<file path=ppt/slides/_rels/slide1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2BABCFB-4083-7DD7-D53E-18FDBDE0EE72}"/>
              </a:ext>
            </a:extLst>
          </p:cNvPr>
          <p:cNvPicPr>
            <a:picLocks noChangeAspect="1"/>
          </p:cNvPicPr>
          <p:nvPr/>
        </p:nvPicPr>
        <p:blipFill>
          <a:blip r:embed="rId2"/>
          <a:srcRect l="8323" t="2826" r="-10195" b="-2826"/>
          <a:stretch>
            <a:fillRect/>
          </a:stretch>
        </p:blipFill>
        <p:spPr>
          <a:xfrm>
            <a:off x="-88900" y="0"/>
            <a:ext cx="14104260" cy="7040179"/>
          </a:xfrm>
          <a:prstGeom prst="rect">
            <a:avLst/>
          </a:prstGeom>
        </p:spPr>
      </p:pic>
      <p:sp>
        <p:nvSpPr>
          <p:cNvPr id="3" name="object 3"/>
          <p:cNvSpPr txBox="1"/>
          <p:nvPr/>
        </p:nvSpPr>
        <p:spPr>
          <a:xfrm>
            <a:off x="920902" y="6343294"/>
            <a:ext cx="234950" cy="17780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lang="nl-BE" sz="1000" b="0" i="0" u="none" strike="noStrike" kern="1200" cap="none" spc="-5" normalizeH="0" baseline="0" noProof="0">
                <a:ln>
                  <a:noFill/>
                </a:ln>
                <a:solidFill>
                  <a:srgbClr val="393B50"/>
                </a:solidFill>
                <a:effectLst/>
                <a:uLnTx/>
                <a:uFillTx/>
                <a:latin typeface="Calibri"/>
                <a:ea typeface="+mn-ea"/>
                <a:cs typeface="Calibri"/>
              </a:rPr>
              <a:t>1</a:t>
            </a:r>
            <a:r>
              <a:rPr kumimoji="0" lang="nl-BE" sz="1000" b="0" i="0" u="none" strike="noStrike" kern="1200" cap="none" spc="375" normalizeH="0" baseline="0" noProof="0">
                <a:ln>
                  <a:noFill/>
                </a:ln>
                <a:solidFill>
                  <a:srgbClr val="393B50"/>
                </a:solidFill>
                <a:effectLst/>
                <a:uLnTx/>
                <a:uFillTx/>
                <a:latin typeface="Calibri"/>
                <a:ea typeface="+mn-ea"/>
                <a:cs typeface="Calibri"/>
              </a:rPr>
              <a:t> </a:t>
            </a:r>
            <a:r>
              <a:rPr kumimoji="0" lang="nl-BE" sz="1000" b="0" i="0" u="none" strike="noStrike" kern="1200" cap="none" spc="-5" normalizeH="0" baseline="0" noProof="0">
                <a:ln>
                  <a:noFill/>
                </a:ln>
                <a:solidFill>
                  <a:srgbClr val="393B50"/>
                </a:solidFill>
                <a:effectLst/>
                <a:uLnTx/>
                <a:uFillTx/>
                <a:latin typeface="Calibri"/>
                <a:ea typeface="+mn-ea"/>
                <a:cs typeface="Calibri"/>
              </a:rPr>
              <a:t>|</a:t>
            </a:r>
            <a:endParaRPr kumimoji="0" lang="nl-BE" sz="1000" b="0" i="0" u="none" strike="noStrike" kern="1200" cap="none" spc="0" normalizeH="0" baseline="0" noProof="0">
              <a:ln>
                <a:noFill/>
              </a:ln>
              <a:solidFill>
                <a:prstClr val="black"/>
              </a:solidFill>
              <a:effectLst/>
              <a:uLnTx/>
              <a:uFillTx/>
              <a:latin typeface="Calibri"/>
              <a:ea typeface="+mn-ea"/>
              <a:cs typeface="Calibri"/>
            </a:endParaRPr>
          </a:p>
        </p:txBody>
      </p:sp>
      <p:pic>
        <p:nvPicPr>
          <p:cNvPr id="4" name="object 4"/>
          <p:cNvPicPr/>
          <p:nvPr/>
        </p:nvPicPr>
        <p:blipFill>
          <a:blip r:embed="rId3" cstate="print"/>
          <a:stretch>
            <a:fillRect/>
          </a:stretch>
        </p:blipFill>
        <p:spPr>
          <a:xfrm>
            <a:off x="11681459" y="234695"/>
            <a:ext cx="281940" cy="449579"/>
          </a:xfrm>
          <a:prstGeom prst="rect">
            <a:avLst/>
          </a:prstGeom>
        </p:spPr>
      </p:pic>
      <p:sp>
        <p:nvSpPr>
          <p:cNvPr id="42" name="TextBox 41">
            <a:extLst>
              <a:ext uri="{FF2B5EF4-FFF2-40B4-BE49-F238E27FC236}">
                <a16:creationId xmlns:a16="http://schemas.microsoft.com/office/drawing/2014/main" id="{B7461F49-BB67-DEB7-7EC7-DD67083B2946}"/>
              </a:ext>
            </a:extLst>
          </p:cNvPr>
          <p:cNvSpPr txBox="1"/>
          <p:nvPr/>
        </p:nvSpPr>
        <p:spPr>
          <a:xfrm>
            <a:off x="287379" y="3429000"/>
            <a:ext cx="9001311"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5400" b="1" i="0" u="none" strike="noStrike" kern="1200" cap="none" spc="0" normalizeH="0" baseline="0" noProof="0" dirty="0">
                <a:ln>
                  <a:noFill/>
                </a:ln>
                <a:solidFill>
                  <a:schemeClr val="bg1"/>
                </a:solidFill>
                <a:effectLst/>
                <a:uLnTx/>
                <a:uFillTx/>
                <a:latin typeface="Anton" pitchFamily="2" charset="0"/>
              </a:rPr>
              <a:t>Hoe kunnen we ouderen digitaal weerbaar maken?</a:t>
            </a:r>
          </a:p>
        </p:txBody>
      </p:sp>
      <p:sp>
        <p:nvSpPr>
          <p:cNvPr id="5" name="TextBox 4">
            <a:extLst>
              <a:ext uri="{FF2B5EF4-FFF2-40B4-BE49-F238E27FC236}">
                <a16:creationId xmlns:a16="http://schemas.microsoft.com/office/drawing/2014/main" id="{501DB08F-8C11-9FF5-6B0B-0D4DBD90A30A}"/>
              </a:ext>
            </a:extLst>
          </p:cNvPr>
          <p:cNvSpPr txBox="1"/>
          <p:nvPr/>
        </p:nvSpPr>
        <p:spPr>
          <a:xfrm>
            <a:off x="7180921" y="4684313"/>
            <a:ext cx="5518809" cy="1938992"/>
          </a:xfrm>
          <a:prstGeom prst="rect">
            <a:avLst/>
          </a:prstGeom>
          <a:noFill/>
        </p:spPr>
        <p:txBody>
          <a:bodyPr wrap="square" rtlCol="0">
            <a:spAutoFit/>
          </a:bodyPr>
          <a:lstStyle/>
          <a:p>
            <a:r>
              <a:rPr lang="en-GB" sz="2400" dirty="0">
                <a:latin typeface="Anton" pitchFamily="2" charset="0"/>
              </a:rPr>
              <a:t>Symposium </a:t>
            </a:r>
            <a:r>
              <a:rPr lang="en-GB" sz="2400" dirty="0" err="1">
                <a:latin typeface="Anton" pitchFamily="2" charset="0"/>
              </a:rPr>
              <a:t>Jonger</a:t>
            </a:r>
            <a:r>
              <a:rPr lang="en-GB" sz="2400" dirty="0">
                <a:latin typeface="Anton" pitchFamily="2" charset="0"/>
              </a:rPr>
              <a:t> dan je </a:t>
            </a:r>
            <a:r>
              <a:rPr lang="en-GB" sz="2400" dirty="0" err="1">
                <a:latin typeface="Anton" pitchFamily="2" charset="0"/>
              </a:rPr>
              <a:t>denkt</a:t>
            </a:r>
            <a:endParaRPr lang="en-GB" sz="2400" dirty="0">
              <a:latin typeface="Anton" pitchFamily="2" charset="0"/>
            </a:endParaRPr>
          </a:p>
          <a:p>
            <a:r>
              <a:rPr lang="en-GB" sz="2400" dirty="0" err="1">
                <a:latin typeface="Anton" pitchFamily="2" charset="0"/>
              </a:rPr>
              <a:t>Humanistisch</a:t>
            </a:r>
            <a:r>
              <a:rPr lang="en-GB" sz="2400" dirty="0">
                <a:latin typeface="Anton" pitchFamily="2" charset="0"/>
              </a:rPr>
              <a:t> Verbond</a:t>
            </a:r>
          </a:p>
          <a:p>
            <a:r>
              <a:rPr lang="en-GB" sz="2400" dirty="0">
                <a:latin typeface="Anton" pitchFamily="2" charset="0"/>
              </a:rPr>
              <a:t>Antwerpen 22 </a:t>
            </a:r>
            <a:r>
              <a:rPr lang="en-GB" sz="2400" dirty="0" err="1">
                <a:latin typeface="Anton" pitchFamily="2" charset="0"/>
              </a:rPr>
              <a:t>november</a:t>
            </a:r>
            <a:r>
              <a:rPr lang="en-GB" sz="2400" dirty="0">
                <a:latin typeface="Anton" pitchFamily="2" charset="0"/>
              </a:rPr>
              <a:t> 2025</a:t>
            </a:r>
          </a:p>
          <a:p>
            <a:endParaRPr lang="en-GB" sz="2400" dirty="0">
              <a:latin typeface="Anton" pitchFamily="2" charset="0"/>
            </a:endParaRPr>
          </a:p>
          <a:p>
            <a:r>
              <a:rPr lang="en-GB" sz="2400" dirty="0">
                <a:latin typeface="Anton" pitchFamily="2" charset="0"/>
              </a:rPr>
              <a:t>raf.rollier@febelfin.be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11A05DF-B14E-CF92-C84A-E1BCC04EE453}"/>
              </a:ext>
            </a:extLst>
          </p:cNvPr>
          <p:cNvSpPr>
            <a:spLocks noGrp="1"/>
          </p:cNvSpPr>
          <p:nvPr>
            <p:ph type="ftr" sz="quarter" idx="3"/>
          </p:nvPr>
        </p:nvSpPr>
        <p:spPr>
          <a:xfrm>
            <a:off x="8126930" y="6561187"/>
            <a:ext cx="4149175" cy="365125"/>
          </a:xfrm>
        </p:spPr>
        <p:txBody>
          <a:bodyPr/>
          <a:lstStyle/>
          <a:p>
            <a:r>
              <a:rPr lang="nl-NL" dirty="0"/>
              <a:t>Symposium Jonger dan je denkt - 22 november 2025</a:t>
            </a:r>
            <a:endParaRPr lang="nl-BE" dirty="0"/>
          </a:p>
        </p:txBody>
      </p:sp>
      <p:sp>
        <p:nvSpPr>
          <p:cNvPr id="3" name="Text Placeholder 2">
            <a:extLst>
              <a:ext uri="{FF2B5EF4-FFF2-40B4-BE49-F238E27FC236}">
                <a16:creationId xmlns:a16="http://schemas.microsoft.com/office/drawing/2014/main" id="{CF9A548A-4423-3D13-8DE8-51CC033E3448}"/>
              </a:ext>
            </a:extLst>
          </p:cNvPr>
          <p:cNvSpPr>
            <a:spLocks noGrp="1"/>
          </p:cNvSpPr>
          <p:nvPr>
            <p:ph type="body" sz="quarter" idx="11"/>
          </p:nvPr>
        </p:nvSpPr>
        <p:spPr>
          <a:xfrm>
            <a:off x="739974" y="528638"/>
            <a:ext cx="10480976" cy="538609"/>
          </a:xfrm>
        </p:spPr>
        <p:txBody>
          <a:bodyPr/>
          <a:lstStyle/>
          <a:p>
            <a:r>
              <a:rPr lang="fr-FR" sz="3500" b="0" dirty="0">
                <a:latin typeface="Anton" pitchFamily="2" charset="77"/>
                <a:ea typeface="+mj-ea"/>
              </a:rPr>
              <a:t>Alles </a:t>
            </a:r>
            <a:r>
              <a:rPr lang="fr-FR" sz="3500" b="0" dirty="0" err="1">
                <a:latin typeface="Anton" pitchFamily="2" charset="77"/>
                <a:ea typeface="+mj-ea"/>
              </a:rPr>
              <a:t>wordt</a:t>
            </a:r>
            <a:r>
              <a:rPr lang="fr-FR" sz="3500" b="0" dirty="0">
                <a:latin typeface="Anton" pitchFamily="2" charset="77"/>
                <a:ea typeface="+mj-ea"/>
              </a:rPr>
              <a:t> </a:t>
            </a:r>
            <a:r>
              <a:rPr lang="fr-FR" sz="3500" b="0" dirty="0" err="1">
                <a:latin typeface="Anton" pitchFamily="2" charset="77"/>
                <a:ea typeface="+mj-ea"/>
              </a:rPr>
              <a:t>digitaler</a:t>
            </a:r>
            <a:endParaRPr lang="en-GB" sz="3500" b="0" dirty="0">
              <a:latin typeface="Anton" pitchFamily="2" charset="77"/>
              <a:ea typeface="+mj-ea"/>
            </a:endParaRPr>
          </a:p>
        </p:txBody>
      </p:sp>
      <p:pic>
        <p:nvPicPr>
          <p:cNvPr id="6" name="Picture 5">
            <a:extLst>
              <a:ext uri="{FF2B5EF4-FFF2-40B4-BE49-F238E27FC236}">
                <a16:creationId xmlns:a16="http://schemas.microsoft.com/office/drawing/2014/main" id="{CBB29E93-F7E2-DC80-7D25-2DDE596A30F1}"/>
              </a:ext>
            </a:extLst>
          </p:cNvPr>
          <p:cNvPicPr>
            <a:picLocks noChangeAspect="1"/>
          </p:cNvPicPr>
          <p:nvPr/>
        </p:nvPicPr>
        <p:blipFill>
          <a:blip r:embed="rId3"/>
          <a:stretch>
            <a:fillRect/>
          </a:stretch>
        </p:blipFill>
        <p:spPr>
          <a:xfrm>
            <a:off x="865082" y="2099798"/>
            <a:ext cx="1937626" cy="1162576"/>
          </a:xfrm>
          <a:prstGeom prst="rect">
            <a:avLst/>
          </a:prstGeom>
        </p:spPr>
      </p:pic>
      <p:pic>
        <p:nvPicPr>
          <p:cNvPr id="7" name="Picture 6" descr="Logo, company name&#10;&#10;Description automatically generated">
            <a:extLst>
              <a:ext uri="{FF2B5EF4-FFF2-40B4-BE49-F238E27FC236}">
                <a16:creationId xmlns:a16="http://schemas.microsoft.com/office/drawing/2014/main" id="{B206779D-CC5F-C355-DC9C-F2AC6AE00BF9}"/>
              </a:ext>
            </a:extLst>
          </p:cNvPr>
          <p:cNvPicPr>
            <a:picLocks noChangeAspect="1"/>
          </p:cNvPicPr>
          <p:nvPr/>
        </p:nvPicPr>
        <p:blipFill>
          <a:blip r:embed="rId4" cstate="print">
            <a:extLst>
              <a:ext uri="{28A0092B-C50C-407E-A947-70E740481C1C}">
                <a14:useLocalDpi xmlns:a14="http://schemas.microsoft.com/office/drawing/2010/main" val="0"/>
              </a:ext>
            </a:extLst>
          </a:blip>
          <a:srcRect l="1" t="24160" r="-2215" b="25817"/>
          <a:stretch>
            <a:fillRect/>
          </a:stretch>
        </p:blipFill>
        <p:spPr>
          <a:xfrm>
            <a:off x="4928403" y="3159946"/>
            <a:ext cx="1403158" cy="629117"/>
          </a:xfrm>
          <a:prstGeom prst="rect">
            <a:avLst/>
          </a:prstGeom>
        </p:spPr>
      </p:pic>
      <p:pic>
        <p:nvPicPr>
          <p:cNvPr id="8" name="Picture 7">
            <a:extLst>
              <a:ext uri="{FF2B5EF4-FFF2-40B4-BE49-F238E27FC236}">
                <a16:creationId xmlns:a16="http://schemas.microsoft.com/office/drawing/2014/main" id="{488DA7B4-F330-E616-93CE-3D27803F867F}"/>
              </a:ext>
            </a:extLst>
          </p:cNvPr>
          <p:cNvPicPr>
            <a:picLocks noChangeAspect="1"/>
          </p:cNvPicPr>
          <p:nvPr/>
        </p:nvPicPr>
        <p:blipFill>
          <a:blip r:embed="rId5"/>
          <a:stretch>
            <a:fillRect/>
          </a:stretch>
        </p:blipFill>
        <p:spPr>
          <a:xfrm>
            <a:off x="3055441" y="2185573"/>
            <a:ext cx="1514925" cy="782519"/>
          </a:xfrm>
          <a:prstGeom prst="rect">
            <a:avLst/>
          </a:prstGeom>
        </p:spPr>
      </p:pic>
      <p:pic>
        <p:nvPicPr>
          <p:cNvPr id="10" name="Picture 9">
            <a:extLst>
              <a:ext uri="{FF2B5EF4-FFF2-40B4-BE49-F238E27FC236}">
                <a16:creationId xmlns:a16="http://schemas.microsoft.com/office/drawing/2014/main" id="{C608E1A1-6745-D77E-CDF6-55E9DEBBDA2A}"/>
              </a:ext>
            </a:extLst>
          </p:cNvPr>
          <p:cNvPicPr>
            <a:picLocks noChangeAspect="1"/>
          </p:cNvPicPr>
          <p:nvPr/>
        </p:nvPicPr>
        <p:blipFill>
          <a:blip r:embed="rId6"/>
          <a:stretch>
            <a:fillRect/>
          </a:stretch>
        </p:blipFill>
        <p:spPr>
          <a:xfrm>
            <a:off x="1909044" y="3190012"/>
            <a:ext cx="1018772" cy="477976"/>
          </a:xfrm>
          <a:prstGeom prst="rect">
            <a:avLst/>
          </a:prstGeom>
        </p:spPr>
      </p:pic>
      <p:pic>
        <p:nvPicPr>
          <p:cNvPr id="11" name="Picture 10" descr="A picture containing text, clipart&#10;&#10;Description automatically generated">
            <a:extLst>
              <a:ext uri="{FF2B5EF4-FFF2-40B4-BE49-F238E27FC236}">
                <a16:creationId xmlns:a16="http://schemas.microsoft.com/office/drawing/2014/main" id="{556EBE7E-2FA7-AA31-7D97-C6DC50A3886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5082" y="3789064"/>
            <a:ext cx="1135307" cy="767228"/>
          </a:xfrm>
          <a:prstGeom prst="rect">
            <a:avLst/>
          </a:prstGeom>
        </p:spPr>
      </p:pic>
      <p:pic>
        <p:nvPicPr>
          <p:cNvPr id="12" name="Picture 11" descr="Icon&#10;&#10;Description automatically generated">
            <a:extLst>
              <a:ext uri="{FF2B5EF4-FFF2-40B4-BE49-F238E27FC236}">
                <a16:creationId xmlns:a16="http://schemas.microsoft.com/office/drawing/2014/main" id="{9A604A91-F0DB-7F11-8A7C-203D9A2B901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315685" y="3035643"/>
            <a:ext cx="854266" cy="854266"/>
          </a:xfrm>
          <a:prstGeom prst="rect">
            <a:avLst/>
          </a:prstGeom>
        </p:spPr>
      </p:pic>
      <p:pic>
        <p:nvPicPr>
          <p:cNvPr id="13" name="Picture 2" descr="MyMinfin">
            <a:extLst>
              <a:ext uri="{FF2B5EF4-FFF2-40B4-BE49-F238E27FC236}">
                <a16:creationId xmlns:a16="http://schemas.microsoft.com/office/drawing/2014/main" id="{26E9FDC4-F15A-8A02-C304-B80D1BDAD785}"/>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197431" y="4141105"/>
            <a:ext cx="1403208" cy="39568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Logo, company name&#10;&#10;Description automatically generated">
            <a:extLst>
              <a:ext uri="{FF2B5EF4-FFF2-40B4-BE49-F238E27FC236}">
                <a16:creationId xmlns:a16="http://schemas.microsoft.com/office/drawing/2014/main" id="{E06C77C7-99F4-CFFC-A422-90A7D743F84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963839" y="3999866"/>
            <a:ext cx="677059" cy="677059"/>
          </a:xfrm>
          <a:prstGeom prst="rect">
            <a:avLst/>
          </a:prstGeom>
        </p:spPr>
      </p:pic>
      <p:pic>
        <p:nvPicPr>
          <p:cNvPr id="17" name="Picture 16" descr="Logo, company name&#10;&#10;Description automatically generated">
            <a:extLst>
              <a:ext uri="{FF2B5EF4-FFF2-40B4-BE49-F238E27FC236}">
                <a16:creationId xmlns:a16="http://schemas.microsoft.com/office/drawing/2014/main" id="{4DB1356F-E407-41B7-B15E-43BCA4A5284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71050" y="4539660"/>
            <a:ext cx="1248257" cy="723599"/>
          </a:xfrm>
          <a:prstGeom prst="rect">
            <a:avLst/>
          </a:prstGeom>
        </p:spPr>
      </p:pic>
      <p:pic>
        <p:nvPicPr>
          <p:cNvPr id="18" name="Picture 17">
            <a:extLst>
              <a:ext uri="{FF2B5EF4-FFF2-40B4-BE49-F238E27FC236}">
                <a16:creationId xmlns:a16="http://schemas.microsoft.com/office/drawing/2014/main" id="{C2055158-8D7A-16BD-54E3-27A902F6BF4F}"/>
              </a:ext>
            </a:extLst>
          </p:cNvPr>
          <p:cNvPicPr>
            <a:picLocks noChangeAspect="1"/>
          </p:cNvPicPr>
          <p:nvPr/>
        </p:nvPicPr>
        <p:blipFill>
          <a:blip r:embed="rId12"/>
          <a:stretch>
            <a:fillRect/>
          </a:stretch>
        </p:blipFill>
        <p:spPr>
          <a:xfrm>
            <a:off x="4764381" y="3789063"/>
            <a:ext cx="904875" cy="1219200"/>
          </a:xfrm>
          <a:prstGeom prst="rect">
            <a:avLst/>
          </a:prstGeom>
        </p:spPr>
      </p:pic>
      <p:pic>
        <p:nvPicPr>
          <p:cNvPr id="19" name="Picture 18">
            <a:extLst>
              <a:ext uri="{FF2B5EF4-FFF2-40B4-BE49-F238E27FC236}">
                <a16:creationId xmlns:a16="http://schemas.microsoft.com/office/drawing/2014/main" id="{13410AFA-378F-4978-DA6A-95DCF870C941}"/>
              </a:ext>
            </a:extLst>
          </p:cNvPr>
          <p:cNvPicPr>
            <a:picLocks noChangeAspect="1"/>
          </p:cNvPicPr>
          <p:nvPr/>
        </p:nvPicPr>
        <p:blipFill>
          <a:blip r:embed="rId13"/>
          <a:stretch>
            <a:fillRect/>
          </a:stretch>
        </p:blipFill>
        <p:spPr>
          <a:xfrm>
            <a:off x="5209906" y="2700232"/>
            <a:ext cx="1045182" cy="585302"/>
          </a:xfrm>
          <a:prstGeom prst="rect">
            <a:avLst/>
          </a:prstGeom>
        </p:spPr>
      </p:pic>
      <p:pic>
        <p:nvPicPr>
          <p:cNvPr id="20" name="Picture 19">
            <a:extLst>
              <a:ext uri="{FF2B5EF4-FFF2-40B4-BE49-F238E27FC236}">
                <a16:creationId xmlns:a16="http://schemas.microsoft.com/office/drawing/2014/main" id="{D3A3DC37-0801-E338-189F-3164AB0684DA}"/>
              </a:ext>
            </a:extLst>
          </p:cNvPr>
          <p:cNvPicPr>
            <a:picLocks noChangeAspect="1"/>
          </p:cNvPicPr>
          <p:nvPr/>
        </p:nvPicPr>
        <p:blipFill>
          <a:blip r:embed="rId14"/>
          <a:stretch>
            <a:fillRect/>
          </a:stretch>
        </p:blipFill>
        <p:spPr>
          <a:xfrm>
            <a:off x="2525039" y="4681193"/>
            <a:ext cx="2042300" cy="638614"/>
          </a:xfrm>
          <a:prstGeom prst="rect">
            <a:avLst/>
          </a:prstGeom>
        </p:spPr>
      </p:pic>
      <p:sp>
        <p:nvSpPr>
          <p:cNvPr id="22" name="Rectangle: Rounded Corners 21">
            <a:extLst>
              <a:ext uri="{FF2B5EF4-FFF2-40B4-BE49-F238E27FC236}">
                <a16:creationId xmlns:a16="http://schemas.microsoft.com/office/drawing/2014/main" id="{AE85DEE1-14FB-3AAA-BC2A-DA9D8ED2AED9}"/>
              </a:ext>
            </a:extLst>
          </p:cNvPr>
          <p:cNvSpPr/>
          <p:nvPr/>
        </p:nvSpPr>
        <p:spPr>
          <a:xfrm>
            <a:off x="8126930" y="2617025"/>
            <a:ext cx="3094020" cy="2139143"/>
          </a:xfrm>
          <a:prstGeom prst="roundRect">
            <a:avLst/>
          </a:prstGeom>
          <a:solidFill>
            <a:srgbClr val="76BC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defRPr/>
            </a:pPr>
            <a:r>
              <a:rPr lang="nl-NL" sz="1600" dirty="0">
                <a:solidFill>
                  <a:prstClr val="white"/>
                </a:solidFill>
                <a:cs typeface="Kartika" panose="02020503030404060203" pitchFamily="18" charset="0"/>
              </a:rPr>
              <a:t>De Belg gaf in 2024 in totaal 17,4 miljard euro uit aan online aankopen. </a:t>
            </a:r>
            <a:r>
              <a:rPr lang="fr-FR" sz="1600" dirty="0" err="1">
                <a:solidFill>
                  <a:prstClr val="white"/>
                </a:solidFill>
                <a:cs typeface="Kartika" panose="02020503030404060203" pitchFamily="18" charset="0"/>
              </a:rPr>
              <a:t>Een</a:t>
            </a:r>
            <a:r>
              <a:rPr lang="fr-FR" sz="1600" dirty="0">
                <a:solidFill>
                  <a:prstClr val="white"/>
                </a:solidFill>
                <a:cs typeface="Kartika" panose="02020503030404060203" pitchFamily="18" charset="0"/>
              </a:rPr>
              <a:t> </a:t>
            </a:r>
            <a:r>
              <a:rPr lang="fr-FR" sz="1600" dirty="0" err="1">
                <a:solidFill>
                  <a:prstClr val="white"/>
                </a:solidFill>
                <a:cs typeface="Kartika" panose="02020503030404060203" pitchFamily="18" charset="0"/>
              </a:rPr>
              <a:t>stijging</a:t>
            </a:r>
            <a:r>
              <a:rPr lang="fr-FR" sz="1600" dirty="0">
                <a:solidFill>
                  <a:prstClr val="white"/>
                </a:solidFill>
                <a:cs typeface="Kartika" panose="02020503030404060203" pitchFamily="18" charset="0"/>
              </a:rPr>
              <a:t> van 6,7% </a:t>
            </a:r>
            <a:r>
              <a:rPr lang="fr-FR" sz="1600" dirty="0" err="1">
                <a:solidFill>
                  <a:prstClr val="white"/>
                </a:solidFill>
                <a:cs typeface="Kartika" panose="02020503030404060203" pitchFamily="18" charset="0"/>
              </a:rPr>
              <a:t>vergeleken</a:t>
            </a:r>
            <a:r>
              <a:rPr lang="fr-FR" sz="1600" dirty="0">
                <a:solidFill>
                  <a:prstClr val="white"/>
                </a:solidFill>
                <a:cs typeface="Kartika" panose="02020503030404060203" pitchFamily="18" charset="0"/>
              </a:rPr>
              <a:t> met 2023.</a:t>
            </a:r>
            <a:endParaRPr lang="en-GB" sz="1600" dirty="0">
              <a:solidFill>
                <a:prstClr val="white"/>
              </a:solidFill>
              <a:cs typeface="Kartika" panose="02020503030404060203" pitchFamily="18" charset="0"/>
            </a:endParaRPr>
          </a:p>
        </p:txBody>
      </p:sp>
      <p:pic>
        <p:nvPicPr>
          <p:cNvPr id="5" name="Picture 4">
            <a:extLst>
              <a:ext uri="{FF2B5EF4-FFF2-40B4-BE49-F238E27FC236}">
                <a16:creationId xmlns:a16="http://schemas.microsoft.com/office/drawing/2014/main" id="{7278C027-1068-6DB2-8BFB-DC51E1423CF2}"/>
              </a:ext>
            </a:extLst>
          </p:cNvPr>
          <p:cNvPicPr>
            <a:picLocks noChangeAspect="1"/>
          </p:cNvPicPr>
          <p:nvPr/>
        </p:nvPicPr>
        <p:blipFill>
          <a:blip r:embed="rId15"/>
          <a:stretch>
            <a:fillRect/>
          </a:stretch>
        </p:blipFill>
        <p:spPr>
          <a:xfrm>
            <a:off x="4807039" y="5020337"/>
            <a:ext cx="2181529" cy="485843"/>
          </a:xfrm>
          <a:prstGeom prst="rect">
            <a:avLst/>
          </a:prstGeom>
        </p:spPr>
      </p:pic>
    </p:spTree>
    <p:extLst>
      <p:ext uri="{BB962C8B-B14F-4D97-AF65-F5344CB8AC3E}">
        <p14:creationId xmlns:p14="http://schemas.microsoft.com/office/powerpoint/2010/main" val="1859186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0B60A-390A-B57F-4DBD-2661A3C2CAB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B441730-E9A8-DF56-4A5A-164BB1E9318D}"/>
              </a:ext>
            </a:extLst>
          </p:cNvPr>
          <p:cNvPicPr>
            <a:picLocks noChangeAspect="1"/>
          </p:cNvPicPr>
          <p:nvPr/>
        </p:nvPicPr>
        <p:blipFill>
          <a:blip r:embed="rId3">
            <a:extLst>
              <a:ext uri="{28A0092B-C50C-407E-A947-70E740481C1C}">
                <a14:useLocalDpi xmlns:a14="http://schemas.microsoft.com/office/drawing/2010/main" val="0"/>
              </a:ext>
            </a:extLst>
          </a:blip>
          <a:srcRect l="3910" r="26435" b="7079"/>
          <a:stretch>
            <a:fillRect/>
          </a:stretch>
        </p:blipFill>
        <p:spPr>
          <a:xfrm>
            <a:off x="-1" y="0"/>
            <a:ext cx="12192001" cy="6858000"/>
          </a:xfrm>
          <a:prstGeom prst="rect">
            <a:avLst/>
          </a:prstGeom>
        </p:spPr>
      </p:pic>
      <p:sp>
        <p:nvSpPr>
          <p:cNvPr id="3" name="Title 1">
            <a:extLst>
              <a:ext uri="{FF2B5EF4-FFF2-40B4-BE49-F238E27FC236}">
                <a16:creationId xmlns:a16="http://schemas.microsoft.com/office/drawing/2014/main" id="{293827F7-F29F-4ECC-DA97-56B94529B83A}"/>
              </a:ext>
            </a:extLst>
          </p:cNvPr>
          <p:cNvSpPr txBox="1">
            <a:spLocks/>
          </p:cNvSpPr>
          <p:nvPr/>
        </p:nvSpPr>
        <p:spPr>
          <a:xfrm>
            <a:off x="5600701" y="4674453"/>
            <a:ext cx="7048499" cy="2031325"/>
          </a:xfrm>
          <a:prstGeom prst="rect">
            <a:avLst/>
          </a:prstGeom>
        </p:spPr>
        <p:txBody>
          <a:bodyPr wrap="square" lIns="0" tIns="0" rIns="0" bIns="0">
            <a:spAutoFit/>
          </a:bodyPr>
          <a:lstStyle>
            <a:lvl1pPr>
              <a:defRPr sz="3600" b="0" i="0">
                <a:solidFill>
                  <a:srgbClr val="393B50"/>
                </a:solidFill>
                <a:latin typeface="Calibri"/>
                <a:ea typeface="+mj-ea"/>
                <a:cs typeface="Calibri"/>
              </a:defRPr>
            </a:lvl1pPr>
          </a:lstStyle>
          <a:p>
            <a:r>
              <a:rPr lang="nl-NL" sz="6600" kern="0" noProof="1">
                <a:solidFill>
                  <a:srgbClr val="FAF196"/>
                </a:solidFill>
                <a:latin typeface="Anton" pitchFamily="2" charset="77"/>
              </a:rPr>
              <a:t>Phishing en andere vormen van fraude</a:t>
            </a:r>
            <a:endParaRPr lang="nl-NL" sz="6600" kern="0" noProof="1">
              <a:solidFill>
                <a:schemeClr val="bg1"/>
              </a:solidFill>
              <a:latin typeface="Anton" pitchFamily="2" charset="77"/>
            </a:endParaRPr>
          </a:p>
        </p:txBody>
      </p:sp>
    </p:spTree>
    <p:extLst>
      <p:ext uri="{BB962C8B-B14F-4D97-AF65-F5344CB8AC3E}">
        <p14:creationId xmlns:p14="http://schemas.microsoft.com/office/powerpoint/2010/main" val="1731253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gradFill flip="none" rotWithShape="1">
            <a:gsLst>
              <a:gs pos="0">
                <a:srgbClr val="76BBE9">
                  <a:tint val="66000"/>
                  <a:satMod val="160000"/>
                </a:srgbClr>
              </a:gs>
              <a:gs pos="50000">
                <a:srgbClr val="89CAFF"/>
              </a:gs>
              <a:gs pos="100000">
                <a:srgbClr val="76BBE9">
                  <a:tint val="23500"/>
                  <a:satMod val="160000"/>
                </a:srgbClr>
              </a:gs>
            </a:gsLst>
            <a:lin ang="8100000" scaled="1"/>
            <a:tileRect/>
          </a:gra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TextBox 22">
            <a:extLst>
              <a:ext uri="{FF2B5EF4-FFF2-40B4-BE49-F238E27FC236}">
                <a16:creationId xmlns:a16="http://schemas.microsoft.com/office/drawing/2014/main" id="{9F3B8338-2612-6169-9E43-0CD5848F3540}"/>
              </a:ext>
            </a:extLst>
          </p:cNvPr>
          <p:cNvSpPr txBox="1"/>
          <p:nvPr/>
        </p:nvSpPr>
        <p:spPr>
          <a:xfrm>
            <a:off x="600075" y="542925"/>
            <a:ext cx="107823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black"/>
                </a:solidFill>
                <a:effectLst/>
                <a:uLnTx/>
                <a:uFillTx/>
                <a:latin typeface="Anton" pitchFamily="2" charset="0"/>
                <a:ea typeface="Calibri" panose="020F0502020204030204" pitchFamily="34" charset="0"/>
                <a:cs typeface="Calibri" panose="020F0502020204030204" pitchFamily="34" charset="0"/>
              </a:rPr>
              <a:t>Phishing in </a:t>
            </a:r>
            <a:r>
              <a:rPr kumimoji="0" lang="en-GB" sz="3600" b="0" i="0" u="none" strike="noStrike" kern="1200" cap="none" spc="0" normalizeH="0" baseline="0" noProof="0" dirty="0" err="1">
                <a:ln>
                  <a:noFill/>
                </a:ln>
                <a:solidFill>
                  <a:prstClr val="black"/>
                </a:solidFill>
                <a:effectLst/>
                <a:uLnTx/>
                <a:uFillTx/>
                <a:latin typeface="Anton" pitchFamily="2" charset="0"/>
                <a:ea typeface="Calibri" panose="020F0502020204030204" pitchFamily="34" charset="0"/>
                <a:cs typeface="Calibri" panose="020F0502020204030204" pitchFamily="34" charset="0"/>
              </a:rPr>
              <a:t>cijfers</a:t>
            </a:r>
            <a:endParaRPr kumimoji="0" lang="en-GB" sz="3600" b="0" i="0" u="none" strike="noStrike" kern="1200" cap="none" spc="0" normalizeH="0" baseline="0" noProof="0" dirty="0">
              <a:ln>
                <a:noFill/>
              </a:ln>
              <a:solidFill>
                <a:prstClr val="black"/>
              </a:solidFill>
              <a:effectLst/>
              <a:uLnTx/>
              <a:uFillTx/>
              <a:latin typeface="Anton" pitchFamily="2" charset="0"/>
              <a:ea typeface="Calibri" panose="020F0502020204030204" pitchFamily="34" charset="0"/>
              <a:cs typeface="Calibri" panose="020F0502020204030204" pitchFamily="34" charset="0"/>
            </a:endParaRPr>
          </a:p>
        </p:txBody>
      </p:sp>
      <p:sp>
        <p:nvSpPr>
          <p:cNvPr id="26" name="Rectangle: Rounded Corners 25">
            <a:extLst>
              <a:ext uri="{FF2B5EF4-FFF2-40B4-BE49-F238E27FC236}">
                <a16:creationId xmlns:a16="http://schemas.microsoft.com/office/drawing/2014/main" id="{CC57028B-F881-B7EC-A9F8-849D93F3F2CE}"/>
              </a:ext>
            </a:extLst>
          </p:cNvPr>
          <p:cNvSpPr/>
          <p:nvPr/>
        </p:nvSpPr>
        <p:spPr>
          <a:xfrm>
            <a:off x="695325" y="1562100"/>
            <a:ext cx="4124324" cy="203835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a:ln>
                  <a:noFill/>
                </a:ln>
                <a:solidFill>
                  <a:prstClr val="white"/>
                </a:solidFill>
                <a:effectLst/>
                <a:uLnTx/>
                <a:uFillTx/>
                <a:latin typeface="Calibri"/>
                <a:ea typeface="+mn-ea"/>
                <a:cs typeface="+mn-cs"/>
              </a:rPr>
              <a:t>49 miljoen euro</a:t>
            </a:r>
            <a:r>
              <a:rPr kumimoji="0" lang="nl-NL" sz="1800" b="0" i="0" u="none" strike="noStrike" kern="1200" cap="none" spc="0" normalizeH="0" baseline="0" noProof="0">
                <a:ln>
                  <a:noFill/>
                </a:ln>
                <a:solidFill>
                  <a:prstClr val="white"/>
                </a:solidFill>
                <a:effectLst/>
                <a:uLnTx/>
                <a:uFillTx/>
                <a:latin typeface="Calibri"/>
                <a:ea typeface="+mn-ea"/>
                <a:cs typeface="+mn-cs"/>
              </a:rPr>
              <a:t> buitgemaakt via phishing in België in 2024 </a:t>
            </a: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Rectangle: Rounded Corners 26">
            <a:extLst>
              <a:ext uri="{FF2B5EF4-FFF2-40B4-BE49-F238E27FC236}">
                <a16:creationId xmlns:a16="http://schemas.microsoft.com/office/drawing/2014/main" id="{DB495D4A-B29A-91EB-983B-EDB903C0CE59}"/>
              </a:ext>
            </a:extLst>
          </p:cNvPr>
          <p:cNvSpPr/>
          <p:nvPr/>
        </p:nvSpPr>
        <p:spPr>
          <a:xfrm>
            <a:off x="695324" y="3954243"/>
            <a:ext cx="4124323" cy="251269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ectangle: Rounded Corners 27">
            <a:extLst>
              <a:ext uri="{FF2B5EF4-FFF2-40B4-BE49-F238E27FC236}">
                <a16:creationId xmlns:a16="http://schemas.microsoft.com/office/drawing/2014/main" id="{0F8E4F18-9093-6F43-0763-F7AA2A6733D0}"/>
              </a:ext>
            </a:extLst>
          </p:cNvPr>
          <p:cNvSpPr/>
          <p:nvPr/>
        </p:nvSpPr>
        <p:spPr>
          <a:xfrm>
            <a:off x="5067298" y="1571625"/>
            <a:ext cx="4448177" cy="2086678"/>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Rectangle: Rounded Corners 28">
            <a:extLst>
              <a:ext uri="{FF2B5EF4-FFF2-40B4-BE49-F238E27FC236}">
                <a16:creationId xmlns:a16="http://schemas.microsoft.com/office/drawing/2014/main" id="{29D4CC71-DD58-A083-2825-E09ACBD16AE4}"/>
              </a:ext>
            </a:extLst>
          </p:cNvPr>
          <p:cNvSpPr/>
          <p:nvPr/>
        </p:nvSpPr>
        <p:spPr>
          <a:xfrm>
            <a:off x="5067300" y="4021622"/>
            <a:ext cx="4448175" cy="2445316"/>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30" name="TextBox 29">
            <a:extLst>
              <a:ext uri="{FF2B5EF4-FFF2-40B4-BE49-F238E27FC236}">
                <a16:creationId xmlns:a16="http://schemas.microsoft.com/office/drawing/2014/main" id="{85695340-0576-ABD5-4649-2B22C4A900ED}"/>
              </a:ext>
            </a:extLst>
          </p:cNvPr>
          <p:cNvSpPr txBox="1"/>
          <p:nvPr/>
        </p:nvSpPr>
        <p:spPr>
          <a:xfrm>
            <a:off x="952500" y="1838325"/>
            <a:ext cx="267652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00B050"/>
                </a:solidFill>
                <a:effectLst/>
                <a:uLnTx/>
                <a:uFillTx/>
                <a:latin typeface="Anton" pitchFamily="2" charset="0"/>
                <a:ea typeface="+mn-ea"/>
                <a:cs typeface="+mn-cs"/>
              </a:rPr>
              <a:t>Phishing</a:t>
            </a:r>
          </a:p>
        </p:txBody>
      </p:sp>
      <p:sp>
        <p:nvSpPr>
          <p:cNvPr id="32" name="TextBox 31">
            <a:extLst>
              <a:ext uri="{FF2B5EF4-FFF2-40B4-BE49-F238E27FC236}">
                <a16:creationId xmlns:a16="http://schemas.microsoft.com/office/drawing/2014/main" id="{419584E8-0C19-79D3-FD89-1DF907A7F218}"/>
              </a:ext>
            </a:extLst>
          </p:cNvPr>
          <p:cNvSpPr txBox="1"/>
          <p:nvPr/>
        </p:nvSpPr>
        <p:spPr>
          <a:xfrm>
            <a:off x="952500" y="2299990"/>
            <a:ext cx="356235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000" b="0" i="0" u="none" strike="noStrike" kern="120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Roboto Light" panose="02000000000000000000" pitchFamily="2" charset="0"/>
              </a:rPr>
              <a:t>In 2024 werd er </a:t>
            </a:r>
            <a:r>
              <a:rPr kumimoji="0" lang="nl-NL" sz="2000" b="1" i="0" u="none" strike="noStrike" kern="120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Roboto Light" panose="02000000000000000000" pitchFamily="2" charset="0"/>
              </a:rPr>
              <a:t>49 miljoen euro </a:t>
            </a:r>
            <a:r>
              <a:rPr kumimoji="0" lang="nl-NL" sz="2000" b="0" i="0" u="none" strike="noStrike" kern="120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Roboto Light" panose="02000000000000000000" pitchFamily="2" charset="0"/>
              </a:rPr>
              <a:t>buitgemaakt via </a:t>
            </a:r>
            <a:r>
              <a:rPr kumimoji="0" lang="nl-NL" sz="2000" b="0" i="0" u="none" strike="noStrike" kern="1200" cap="none" spc="0" normalizeH="0" baseline="0" noProof="0" err="1">
                <a:ln>
                  <a:noFill/>
                </a:ln>
                <a:solidFill>
                  <a:prstClr val="black"/>
                </a:solidFill>
                <a:effectLst/>
                <a:uLnTx/>
                <a:uFillTx/>
                <a:latin typeface="Roboto Light" panose="02000000000000000000" pitchFamily="2" charset="0"/>
                <a:ea typeface="Roboto Light" panose="02000000000000000000" pitchFamily="2" charset="0"/>
                <a:cs typeface="Roboto Light" panose="02000000000000000000" pitchFamily="2" charset="0"/>
              </a:rPr>
              <a:t>phishing</a:t>
            </a:r>
            <a:endParaRPr kumimoji="0" lang="en-GB" sz="2000" b="0" i="0" u="none" strike="noStrike" kern="120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Roboto Light" panose="02000000000000000000" pitchFamily="2" charset="0"/>
            </a:endParaRPr>
          </a:p>
        </p:txBody>
      </p:sp>
      <p:sp>
        <p:nvSpPr>
          <p:cNvPr id="33" name="TextBox 32">
            <a:extLst>
              <a:ext uri="{FF2B5EF4-FFF2-40B4-BE49-F238E27FC236}">
                <a16:creationId xmlns:a16="http://schemas.microsoft.com/office/drawing/2014/main" id="{63698C2C-4D6F-FF2A-D53D-85491DD9EF26}"/>
              </a:ext>
            </a:extLst>
          </p:cNvPr>
          <p:cNvSpPr txBox="1"/>
          <p:nvPr/>
        </p:nvSpPr>
        <p:spPr>
          <a:xfrm>
            <a:off x="5372100" y="1837740"/>
            <a:ext cx="256682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00B050"/>
                </a:solidFill>
                <a:effectLst/>
                <a:uLnTx/>
                <a:uFillTx/>
                <a:latin typeface="Anton" pitchFamily="2" charset="0"/>
                <a:ea typeface="+mn-ea"/>
                <a:cs typeface="+mn-cs"/>
              </a:rPr>
              <a:t>23%</a:t>
            </a:r>
          </a:p>
        </p:txBody>
      </p:sp>
      <p:sp>
        <p:nvSpPr>
          <p:cNvPr id="35" name="TextBox 34">
            <a:extLst>
              <a:ext uri="{FF2B5EF4-FFF2-40B4-BE49-F238E27FC236}">
                <a16:creationId xmlns:a16="http://schemas.microsoft.com/office/drawing/2014/main" id="{EF2CF01C-51EF-B1B9-C9AE-58EF8FDBDA5E}"/>
              </a:ext>
            </a:extLst>
          </p:cNvPr>
          <p:cNvSpPr txBox="1"/>
          <p:nvPr/>
        </p:nvSpPr>
        <p:spPr>
          <a:xfrm>
            <a:off x="952500" y="4665017"/>
            <a:ext cx="3829050"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000" b="0" i="0" u="none" strike="noStrike" kern="120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Roboto Light" panose="02000000000000000000" pitchFamily="2" charset="0"/>
              </a:rPr>
              <a:t>Meer dan </a:t>
            </a:r>
            <a:r>
              <a:rPr kumimoji="0" lang="nl-NL" sz="2000" b="1" i="0" u="none" strike="noStrike" kern="120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Roboto Light" panose="02000000000000000000" pitchFamily="2" charset="0"/>
              </a:rPr>
              <a:t>9 miljoen </a:t>
            </a:r>
            <a:r>
              <a:rPr kumimoji="0" lang="nl-NL" sz="2000" b="0" i="0" u="none" strike="noStrike" kern="120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Roboto Light" panose="02000000000000000000" pitchFamily="2" charset="0"/>
              </a:rPr>
              <a:t>verdachte berichten doorgestuurd in 2024 naar </a:t>
            </a:r>
            <a:r>
              <a:rPr kumimoji="0" lang="nl-NL" sz="2000" b="1" i="0" u="none" strike="noStrike" kern="120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Roboto Light" panose="02000000000000000000" pitchFamily="2" charset="0"/>
                <a:hlinkClick r:id="rId3">
                  <a:extLst>
                    <a:ext uri="{A12FA001-AC4F-418D-AE19-62706E023703}">
                      <ahyp:hlinkClr xmlns:ahyp="http://schemas.microsoft.com/office/drawing/2018/hyperlinkcolor" val="tx"/>
                    </a:ext>
                  </a:extLst>
                </a:hlinkClick>
              </a:rPr>
              <a:t>verdacht@safeonweb.be</a:t>
            </a:r>
            <a:r>
              <a:rPr kumimoji="0" lang="nl-NL" sz="2000" b="1" i="0" u="none" strike="noStrike" kern="120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Roboto Light" panose="02000000000000000000" pitchFamily="2"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000" b="0" i="0" u="none" strike="noStrike" kern="120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Roboto Light" panose="02000000000000000000" pitchFamily="2" charset="0"/>
              </a:rPr>
              <a:t>(meer dan 25.000 per dag)</a:t>
            </a:r>
            <a:endParaRPr kumimoji="0" lang="en-GB" sz="2000" b="0" i="0" u="none" strike="noStrike" kern="120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Roboto Light" panose="02000000000000000000" pitchFamily="2" charset="0"/>
            </a:endParaRPr>
          </a:p>
        </p:txBody>
      </p:sp>
      <p:sp>
        <p:nvSpPr>
          <p:cNvPr id="36" name="TextBox 35">
            <a:extLst>
              <a:ext uri="{FF2B5EF4-FFF2-40B4-BE49-F238E27FC236}">
                <a16:creationId xmlns:a16="http://schemas.microsoft.com/office/drawing/2014/main" id="{08068F46-A4AE-0092-0251-968689237B53}"/>
              </a:ext>
            </a:extLst>
          </p:cNvPr>
          <p:cNvSpPr txBox="1"/>
          <p:nvPr/>
        </p:nvSpPr>
        <p:spPr>
          <a:xfrm>
            <a:off x="952500" y="4203352"/>
            <a:ext cx="256682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err="1">
                <a:ln>
                  <a:noFill/>
                </a:ln>
                <a:solidFill>
                  <a:srgbClr val="00B050"/>
                </a:solidFill>
                <a:effectLst/>
                <a:uLnTx/>
                <a:uFillTx/>
                <a:latin typeface="Anton" pitchFamily="2" charset="0"/>
                <a:ea typeface="+mn-ea"/>
                <a:cs typeface="+mn-cs"/>
              </a:rPr>
              <a:t>Safeonweb</a:t>
            </a:r>
            <a:endParaRPr kumimoji="0" lang="en-GB" sz="2400" b="0" i="0" u="none" strike="noStrike" kern="1200" cap="none" spc="0" normalizeH="0" baseline="0" noProof="0">
              <a:ln>
                <a:noFill/>
              </a:ln>
              <a:solidFill>
                <a:srgbClr val="00B050"/>
              </a:solidFill>
              <a:effectLst/>
              <a:uLnTx/>
              <a:uFillTx/>
              <a:latin typeface="Anton" pitchFamily="2" charset="0"/>
              <a:ea typeface="+mn-ea"/>
              <a:cs typeface="+mn-cs"/>
            </a:endParaRPr>
          </a:p>
        </p:txBody>
      </p:sp>
      <p:sp>
        <p:nvSpPr>
          <p:cNvPr id="37" name="TextBox 36">
            <a:extLst>
              <a:ext uri="{FF2B5EF4-FFF2-40B4-BE49-F238E27FC236}">
                <a16:creationId xmlns:a16="http://schemas.microsoft.com/office/drawing/2014/main" id="{3703F98D-99E8-4AF9-0B88-3A9053F32085}"/>
              </a:ext>
            </a:extLst>
          </p:cNvPr>
          <p:cNvSpPr txBox="1"/>
          <p:nvPr/>
        </p:nvSpPr>
        <p:spPr>
          <a:xfrm>
            <a:off x="5372100" y="2299405"/>
            <a:ext cx="3033546"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000" b="1" i="0" u="none" strike="noStrike" kern="1200" cap="none" spc="0" normalizeH="0" baseline="0" noProof="0" dirty="0">
                <a:ln>
                  <a:noFill/>
                </a:ln>
                <a:solidFill>
                  <a:prstClr val="black"/>
                </a:solidFill>
                <a:effectLst/>
                <a:uLnTx/>
                <a:uFillTx/>
                <a:latin typeface="Roboto Light" panose="02000000000000000000" pitchFamily="2" charset="0"/>
                <a:ea typeface="Roboto Light" panose="02000000000000000000" pitchFamily="2" charset="0"/>
                <a:cs typeface="Roboto Light" panose="02000000000000000000" pitchFamily="2" charset="0"/>
              </a:rPr>
              <a:t>van de jongeren heeft nog nooit van phishing gehoord</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8" name="TextBox 37">
            <a:extLst>
              <a:ext uri="{FF2B5EF4-FFF2-40B4-BE49-F238E27FC236}">
                <a16:creationId xmlns:a16="http://schemas.microsoft.com/office/drawing/2014/main" id="{73DF842F-C484-8884-59B5-D593E786D0AE}"/>
              </a:ext>
            </a:extLst>
          </p:cNvPr>
          <p:cNvSpPr txBox="1"/>
          <p:nvPr/>
        </p:nvSpPr>
        <p:spPr>
          <a:xfrm>
            <a:off x="5372100" y="4173213"/>
            <a:ext cx="427672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err="1">
                <a:ln>
                  <a:noFill/>
                </a:ln>
                <a:solidFill>
                  <a:srgbClr val="00B050"/>
                </a:solidFill>
                <a:effectLst/>
                <a:uLnTx/>
                <a:uFillTx/>
                <a:latin typeface="Anton" pitchFamily="2" charset="0"/>
                <a:ea typeface="+mn-ea"/>
                <a:cs typeface="+mn-cs"/>
              </a:rPr>
              <a:t>Frauduleuze</a:t>
            </a:r>
            <a:r>
              <a:rPr kumimoji="0" lang="en-GB" sz="2400" b="0" i="0" u="none" strike="noStrike" kern="1200" cap="none" spc="0" normalizeH="0" baseline="0" noProof="0">
                <a:ln>
                  <a:noFill/>
                </a:ln>
                <a:solidFill>
                  <a:srgbClr val="00B050"/>
                </a:solidFill>
                <a:effectLst/>
                <a:uLnTx/>
                <a:uFillTx/>
                <a:latin typeface="Anton" pitchFamily="2" charset="0"/>
                <a:ea typeface="+mn-ea"/>
                <a:cs typeface="+mn-cs"/>
              </a:rPr>
              <a:t> </a:t>
            </a:r>
            <a:r>
              <a:rPr kumimoji="0" lang="en-GB" sz="2400" b="0" i="0" u="none" strike="noStrike" kern="1200" cap="none" spc="0" normalizeH="0" baseline="0" noProof="0" err="1">
                <a:ln>
                  <a:noFill/>
                </a:ln>
                <a:solidFill>
                  <a:srgbClr val="00B050"/>
                </a:solidFill>
                <a:effectLst/>
                <a:uLnTx/>
                <a:uFillTx/>
                <a:latin typeface="Anton" pitchFamily="2" charset="0"/>
                <a:ea typeface="+mn-ea"/>
                <a:cs typeface="+mn-cs"/>
              </a:rPr>
              <a:t>overschrijvingen</a:t>
            </a:r>
            <a:endParaRPr kumimoji="0" lang="en-GB" sz="2400" b="0" i="0" u="none" strike="noStrike" kern="1200" cap="none" spc="0" normalizeH="0" baseline="0" noProof="0">
              <a:ln>
                <a:noFill/>
              </a:ln>
              <a:solidFill>
                <a:srgbClr val="00B050"/>
              </a:solidFill>
              <a:effectLst/>
              <a:uLnTx/>
              <a:uFillTx/>
              <a:latin typeface="Anton" pitchFamily="2" charset="0"/>
              <a:ea typeface="+mn-ea"/>
              <a:cs typeface="+mn-cs"/>
            </a:endParaRPr>
          </a:p>
        </p:txBody>
      </p:sp>
      <p:sp>
        <p:nvSpPr>
          <p:cNvPr id="39" name="TextBox 38">
            <a:extLst>
              <a:ext uri="{FF2B5EF4-FFF2-40B4-BE49-F238E27FC236}">
                <a16:creationId xmlns:a16="http://schemas.microsoft.com/office/drawing/2014/main" id="{392A75E2-C70F-C22B-40DD-40EDA27B1BE6}"/>
              </a:ext>
            </a:extLst>
          </p:cNvPr>
          <p:cNvSpPr txBox="1"/>
          <p:nvPr/>
        </p:nvSpPr>
        <p:spPr>
          <a:xfrm>
            <a:off x="5372100" y="4710096"/>
            <a:ext cx="4429125" cy="132343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000" b="1" i="0" u="none" strike="noStrike" kern="1200" cap="none" spc="0" normalizeH="0" baseline="0" noProof="0" dirty="0">
                <a:ln>
                  <a:noFill/>
                </a:ln>
                <a:solidFill>
                  <a:prstClr val="black"/>
                </a:solidFill>
                <a:effectLst/>
                <a:uLnTx/>
                <a:uFillTx/>
                <a:latin typeface="Roboto Light"/>
                <a:ea typeface="Roboto Light"/>
                <a:cs typeface="Roboto Light"/>
              </a:rPr>
              <a:t>75% </a:t>
            </a:r>
            <a:r>
              <a:rPr kumimoji="0" lang="nl-NL" sz="2000" b="0" i="0" u="none" strike="noStrike" kern="1200" cap="none" spc="0" normalizeH="0" baseline="0" noProof="0" dirty="0">
                <a:ln>
                  <a:noFill/>
                </a:ln>
                <a:solidFill>
                  <a:prstClr val="black"/>
                </a:solidFill>
                <a:effectLst/>
                <a:uLnTx/>
                <a:uFillTx/>
                <a:latin typeface="Roboto Light"/>
                <a:ea typeface="Roboto Light"/>
                <a:cs typeface="Roboto Light"/>
              </a:rPr>
              <a:t>van de frauduleuze overschrijvingen </a:t>
            </a:r>
            <a:r>
              <a:rPr kumimoji="0" lang="nl-NL" sz="2000" b="0" i="0" u="none" strike="noStrike" kern="1200" cap="none" spc="0" normalizeH="0" baseline="0" noProof="0" dirty="0" err="1">
                <a:ln>
                  <a:noFill/>
                </a:ln>
                <a:solidFill>
                  <a:prstClr val="black"/>
                </a:solidFill>
                <a:effectLst/>
                <a:uLnTx/>
                <a:uFillTx/>
                <a:latin typeface="Roboto Light"/>
                <a:ea typeface="Roboto Light"/>
                <a:cs typeface="Roboto Light"/>
              </a:rPr>
              <a:t>nav</a:t>
            </a:r>
            <a:r>
              <a:rPr kumimoji="0" lang="nl-NL" sz="2000" b="0" i="0" u="none" strike="noStrike" kern="1200" cap="none" spc="0" normalizeH="0" baseline="0" noProof="0" dirty="0">
                <a:ln>
                  <a:noFill/>
                </a:ln>
                <a:solidFill>
                  <a:prstClr val="black"/>
                </a:solidFill>
                <a:effectLst/>
                <a:uLnTx/>
                <a:uFillTx/>
                <a:latin typeface="Roboto Light"/>
                <a:ea typeface="Roboto Light"/>
                <a:cs typeface="Roboto Light"/>
              </a:rPr>
              <a:t> </a:t>
            </a:r>
            <a:r>
              <a:rPr kumimoji="0" lang="nl-NL" sz="2000" b="0" i="0" u="none" strike="noStrike" kern="1200" cap="none" spc="0" normalizeH="0" baseline="0" noProof="0" dirty="0" err="1">
                <a:ln>
                  <a:noFill/>
                </a:ln>
                <a:solidFill>
                  <a:prstClr val="black"/>
                </a:solidFill>
                <a:effectLst/>
                <a:uLnTx/>
                <a:uFillTx/>
                <a:latin typeface="Roboto Light"/>
                <a:ea typeface="Roboto Light"/>
                <a:cs typeface="Roboto Light"/>
              </a:rPr>
              <a:t>phishing</a:t>
            </a:r>
            <a:r>
              <a:rPr kumimoji="0" lang="nl-NL" sz="2000" b="0" i="0" u="none" strike="noStrike" kern="1200" cap="none" spc="0" normalizeH="0" baseline="0" noProof="0" dirty="0">
                <a:ln>
                  <a:noFill/>
                </a:ln>
                <a:solidFill>
                  <a:prstClr val="black"/>
                </a:solidFill>
                <a:effectLst/>
                <a:uLnTx/>
                <a:uFillTx/>
                <a:latin typeface="Roboto Light"/>
                <a:ea typeface="Roboto Light"/>
                <a:cs typeface="Roboto Light"/>
              </a:rPr>
              <a:t> kon worden </a:t>
            </a:r>
            <a:r>
              <a:rPr kumimoji="0" lang="nl-NL" sz="2000" b="1" i="0" u="none" strike="noStrike" kern="1200" cap="none" spc="0" normalizeH="0" baseline="0" noProof="0" dirty="0">
                <a:ln>
                  <a:noFill/>
                </a:ln>
                <a:solidFill>
                  <a:prstClr val="black"/>
                </a:solidFill>
                <a:effectLst/>
                <a:uLnTx/>
                <a:uFillTx/>
                <a:latin typeface="Roboto Light"/>
                <a:ea typeface="Roboto Light"/>
                <a:cs typeface="Roboto Light"/>
              </a:rPr>
              <a:t>gedetecteerd, tegengehouden of teruggevorderd</a:t>
            </a:r>
            <a:endParaRPr kumimoji="0" lang="en-GB" sz="2000" b="1" i="0" u="none" strike="noStrike" kern="1200" cap="none" spc="0" normalizeH="0" baseline="0" noProof="0" dirty="0">
              <a:ln>
                <a:noFill/>
              </a:ln>
              <a:solidFill>
                <a:prstClr val="black"/>
              </a:solidFill>
              <a:effectLst/>
              <a:uLnTx/>
              <a:uFillTx/>
              <a:latin typeface="Roboto Light"/>
              <a:ea typeface="Roboto Light"/>
              <a:cs typeface="Roboto Light"/>
            </a:endParaRPr>
          </a:p>
        </p:txBody>
      </p:sp>
      <p:pic>
        <p:nvPicPr>
          <p:cNvPr id="42" name="Picture 41" descr="A credit card and a credit card on a fishing hook&#10;&#10;AI-generated content may be incorrect.">
            <a:extLst>
              <a:ext uri="{FF2B5EF4-FFF2-40B4-BE49-F238E27FC236}">
                <a16:creationId xmlns:a16="http://schemas.microsoft.com/office/drawing/2014/main" id="{9E6DA58F-0CF8-7BDE-9DFA-8CF64460697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84398" y="-35675"/>
            <a:ext cx="2893301" cy="4367157"/>
          </a:xfrm>
          <a:prstGeom prst="rect">
            <a:avLst/>
          </a:prstGeom>
        </p:spPr>
      </p:pic>
      <p:pic>
        <p:nvPicPr>
          <p:cNvPr id="43" name="Picture 42">
            <a:extLst>
              <a:ext uri="{FF2B5EF4-FFF2-40B4-BE49-F238E27FC236}">
                <a16:creationId xmlns:a16="http://schemas.microsoft.com/office/drawing/2014/main" id="{6E038562-5264-72C4-12C9-9694073A1ED4}"/>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3560310" y="1310869"/>
            <a:ext cx="747033" cy="680103"/>
          </a:xfrm>
          <a:prstGeom prst="rect">
            <a:avLst/>
          </a:prstGeom>
        </p:spPr>
      </p:pic>
      <p:pic>
        <p:nvPicPr>
          <p:cNvPr id="44" name="Picture 43">
            <a:extLst>
              <a:ext uri="{FF2B5EF4-FFF2-40B4-BE49-F238E27FC236}">
                <a16:creationId xmlns:a16="http://schemas.microsoft.com/office/drawing/2014/main" id="{5607D335-3713-1672-B039-3484CC43992B}"/>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9184205" y="4955318"/>
            <a:ext cx="1636902" cy="1636902"/>
          </a:xfrm>
          <a:prstGeom prst="rect">
            <a:avLst/>
          </a:prstGeom>
        </p:spPr>
      </p:pic>
      <p:sp>
        <p:nvSpPr>
          <p:cNvPr id="8" name="Footer Placeholder 7">
            <a:extLst>
              <a:ext uri="{FF2B5EF4-FFF2-40B4-BE49-F238E27FC236}">
                <a16:creationId xmlns:a16="http://schemas.microsoft.com/office/drawing/2014/main" id="{3867C07D-9807-9A78-CCF1-5A386AA43A06}"/>
              </a:ext>
            </a:extLst>
          </p:cNvPr>
          <p:cNvSpPr txBox="1">
            <a:spLocks/>
          </p:cNvSpPr>
          <p:nvPr/>
        </p:nvSpPr>
        <p:spPr>
          <a:xfrm>
            <a:off x="8290560" y="6591306"/>
            <a:ext cx="3901440" cy="184666"/>
          </a:xfrm>
          <a:prstGeom prst="rect">
            <a:avLst/>
          </a:prstGeom>
        </p:spPr>
        <p:txBody>
          <a:bodyPr wrap="square" lIns="0" tIns="0" rIns="0" bIns="0">
            <a:spAutoFit/>
          </a:bodyPr>
          <a:lstStyle>
            <a:defPPr>
              <a:defRPr lang="en-US"/>
            </a:defPPr>
            <a:lvl1pPr marL="0" algn="ct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a:ln>
                  <a:noFill/>
                </a:ln>
                <a:solidFill>
                  <a:prstClr val="black"/>
                </a:solidFill>
                <a:effectLst/>
                <a:uLnTx/>
                <a:uFillTx/>
                <a:latin typeface="Calibri"/>
                <a:ea typeface="+mn-ea"/>
                <a:cs typeface="+mn-cs"/>
              </a:rPr>
              <a:t>Symposium Jonger dan je denkt - 22 november 2025</a:t>
            </a:r>
            <a:endParaRPr kumimoji="0" lang="nl-NL"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BDDC6-C47E-BD7D-96B1-BDCBB0FA9D70}"/>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351DC642-EE89-DAD2-5856-1E8AD44C68BB}"/>
              </a:ext>
            </a:extLst>
          </p:cNvPr>
          <p:cNvSpPr>
            <a:spLocks noGrp="1"/>
          </p:cNvSpPr>
          <p:nvPr>
            <p:ph type="title" idx="4294967295"/>
          </p:nvPr>
        </p:nvSpPr>
        <p:spPr>
          <a:xfrm>
            <a:off x="383284" y="500063"/>
            <a:ext cx="11522075" cy="554037"/>
          </a:xfrm>
        </p:spPr>
        <p:txBody>
          <a:bodyPr/>
          <a:lstStyle/>
          <a:p>
            <a:r>
              <a:rPr lang="nl-NL" sz="3500" noProof="1">
                <a:latin typeface="Anton" pitchFamily="2" charset="77"/>
              </a:rPr>
              <a:t>Hoe phishing herkennen?</a:t>
            </a:r>
          </a:p>
        </p:txBody>
      </p:sp>
      <p:pic>
        <p:nvPicPr>
          <p:cNvPr id="2" name="Picture 1">
            <a:extLst>
              <a:ext uri="{FF2B5EF4-FFF2-40B4-BE49-F238E27FC236}">
                <a16:creationId xmlns:a16="http://schemas.microsoft.com/office/drawing/2014/main" id="{04D4C3F4-41FC-210A-EFC6-EE0F6EB6902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021198" y="-92132"/>
            <a:ext cx="3758525" cy="3390502"/>
          </a:xfrm>
          <a:prstGeom prst="rect">
            <a:avLst/>
          </a:prstGeom>
        </p:spPr>
      </p:pic>
      <p:sp>
        <p:nvSpPr>
          <p:cNvPr id="3" name="TextBox 2">
            <a:extLst>
              <a:ext uri="{FF2B5EF4-FFF2-40B4-BE49-F238E27FC236}">
                <a16:creationId xmlns:a16="http://schemas.microsoft.com/office/drawing/2014/main" id="{46D7B2C0-2BB4-A52F-1A97-DD53BC9E419D}"/>
              </a:ext>
            </a:extLst>
          </p:cNvPr>
          <p:cNvSpPr txBox="1"/>
          <p:nvPr/>
        </p:nvSpPr>
        <p:spPr>
          <a:xfrm>
            <a:off x="460439" y="1603119"/>
            <a:ext cx="7975600" cy="4062651"/>
          </a:xfrm>
          <a:prstGeom prst="rect">
            <a:avLst/>
          </a:prstGeom>
          <a:noFill/>
        </p:spPr>
        <p:txBody>
          <a:bodyPr wrap="square" rtlCol="0">
            <a:spAutoFit/>
          </a:bodyPr>
          <a:lstStyle/>
          <a:p>
            <a:pPr marL="285750" indent="-285750">
              <a:spcAft>
                <a:spcPts val="1800"/>
              </a:spcAft>
              <a:buFont typeface="Arial" panose="020B0604020202020204" pitchFamily="34" charset="0"/>
              <a:buChar char="•"/>
            </a:pPr>
            <a:r>
              <a:rPr lang="en-GB" sz="2400" dirty="0" err="1">
                <a:latin typeface="Roboto" panose="02000000000000000000" pitchFamily="2" charset="0"/>
                <a:ea typeface="Roboto" panose="02000000000000000000" pitchFamily="2" charset="0"/>
                <a:cs typeface="Roboto" panose="02000000000000000000" pitchFamily="2" charset="0"/>
              </a:rPr>
              <a:t>Geloofwaardigheid</a:t>
            </a:r>
            <a:endParaRPr lang="en-GB" sz="2400" dirty="0">
              <a:latin typeface="Roboto" panose="02000000000000000000" pitchFamily="2" charset="0"/>
              <a:ea typeface="Roboto" panose="02000000000000000000" pitchFamily="2" charset="0"/>
              <a:cs typeface="Roboto" panose="02000000000000000000" pitchFamily="2" charset="0"/>
            </a:endParaRPr>
          </a:p>
          <a:p>
            <a:pPr marL="285750" indent="-285750">
              <a:spcAft>
                <a:spcPts val="1800"/>
              </a:spcAft>
              <a:buFont typeface="Arial" panose="020B0604020202020204" pitchFamily="34" charset="0"/>
              <a:buChar char="•"/>
            </a:pPr>
            <a:r>
              <a:rPr lang="en-GB" sz="2400" dirty="0" err="1">
                <a:latin typeface="Roboto" panose="02000000000000000000" pitchFamily="2" charset="0"/>
                <a:ea typeface="Roboto" panose="02000000000000000000" pitchFamily="2" charset="0"/>
                <a:cs typeface="Roboto" panose="02000000000000000000" pitchFamily="2" charset="0"/>
              </a:rPr>
              <a:t>Gebrek</a:t>
            </a:r>
            <a:r>
              <a:rPr lang="en-GB" sz="2400" dirty="0">
                <a:latin typeface="Roboto" panose="02000000000000000000" pitchFamily="2" charset="0"/>
                <a:ea typeface="Roboto" panose="02000000000000000000" pitchFamily="2" charset="0"/>
                <a:cs typeface="Roboto" panose="02000000000000000000" pitchFamily="2" charset="0"/>
              </a:rPr>
              <a:t> </a:t>
            </a:r>
            <a:r>
              <a:rPr lang="en-GB" sz="2400" dirty="0" err="1">
                <a:latin typeface="Roboto" panose="02000000000000000000" pitchFamily="2" charset="0"/>
                <a:ea typeface="Roboto" panose="02000000000000000000" pitchFamily="2" charset="0"/>
                <a:cs typeface="Roboto" panose="02000000000000000000" pitchFamily="2" charset="0"/>
              </a:rPr>
              <a:t>aan</a:t>
            </a:r>
            <a:r>
              <a:rPr lang="en-GB" sz="2400" dirty="0">
                <a:latin typeface="Roboto" panose="02000000000000000000" pitchFamily="2" charset="0"/>
                <a:ea typeface="Roboto" panose="02000000000000000000" pitchFamily="2" charset="0"/>
                <a:cs typeface="Roboto" panose="02000000000000000000" pitchFamily="2" charset="0"/>
              </a:rPr>
              <a:t> details</a:t>
            </a:r>
          </a:p>
          <a:p>
            <a:pPr marL="285750" indent="-285750">
              <a:spcAft>
                <a:spcPts val="1800"/>
              </a:spcAft>
              <a:buFont typeface="Arial" panose="020B0604020202020204" pitchFamily="34" charset="0"/>
              <a:buChar char="•"/>
            </a:pPr>
            <a:r>
              <a:rPr lang="en-GB" sz="2400" dirty="0" err="1">
                <a:latin typeface="Roboto" panose="02000000000000000000" pitchFamily="2" charset="0"/>
                <a:ea typeface="Roboto" panose="02000000000000000000" pitchFamily="2" charset="0"/>
                <a:cs typeface="Roboto" panose="02000000000000000000" pitchFamily="2" charset="0"/>
              </a:rPr>
              <a:t>Onpersoonlijke</a:t>
            </a:r>
            <a:r>
              <a:rPr lang="en-GB" sz="2400" dirty="0">
                <a:latin typeface="Roboto" panose="02000000000000000000" pitchFamily="2" charset="0"/>
                <a:ea typeface="Roboto" panose="02000000000000000000" pitchFamily="2" charset="0"/>
                <a:cs typeface="Roboto" panose="02000000000000000000" pitchFamily="2" charset="0"/>
              </a:rPr>
              <a:t> </a:t>
            </a:r>
            <a:r>
              <a:rPr lang="en-GB" sz="2400" dirty="0" err="1">
                <a:latin typeface="Roboto" panose="02000000000000000000" pitchFamily="2" charset="0"/>
                <a:ea typeface="Roboto" panose="02000000000000000000" pitchFamily="2" charset="0"/>
                <a:cs typeface="Roboto" panose="02000000000000000000" pitchFamily="2" charset="0"/>
              </a:rPr>
              <a:t>aanspreking</a:t>
            </a:r>
            <a:endParaRPr lang="en-GB" sz="2400" dirty="0">
              <a:latin typeface="Roboto" panose="02000000000000000000" pitchFamily="2" charset="0"/>
              <a:ea typeface="Roboto" panose="02000000000000000000" pitchFamily="2" charset="0"/>
              <a:cs typeface="Roboto" panose="02000000000000000000" pitchFamily="2" charset="0"/>
            </a:endParaRPr>
          </a:p>
          <a:p>
            <a:pPr marL="285750" indent="-285750">
              <a:spcAft>
                <a:spcPts val="1800"/>
              </a:spcAft>
              <a:buFont typeface="Arial" panose="020B0604020202020204" pitchFamily="34" charset="0"/>
              <a:buChar char="•"/>
            </a:pPr>
            <a:r>
              <a:rPr lang="en-GB" sz="2400" dirty="0" err="1">
                <a:latin typeface="Roboto" panose="02000000000000000000" pitchFamily="2" charset="0"/>
                <a:ea typeface="Roboto" panose="02000000000000000000" pitchFamily="2" charset="0"/>
                <a:cs typeface="Roboto" panose="02000000000000000000" pitchFamily="2" charset="0"/>
              </a:rPr>
              <a:t>Inspelen</a:t>
            </a:r>
            <a:r>
              <a:rPr lang="en-GB" sz="2400" dirty="0">
                <a:latin typeface="Roboto" panose="02000000000000000000" pitchFamily="2" charset="0"/>
                <a:ea typeface="Roboto" panose="02000000000000000000" pitchFamily="2" charset="0"/>
                <a:cs typeface="Roboto" panose="02000000000000000000" pitchFamily="2" charset="0"/>
              </a:rPr>
              <a:t> op </a:t>
            </a:r>
            <a:r>
              <a:rPr lang="en-GB" sz="2400" dirty="0" err="1">
                <a:latin typeface="Roboto" panose="02000000000000000000" pitchFamily="2" charset="0"/>
                <a:ea typeface="Roboto" panose="02000000000000000000" pitchFamily="2" charset="0"/>
                <a:cs typeface="Roboto" panose="02000000000000000000" pitchFamily="2" charset="0"/>
              </a:rPr>
              <a:t>hoogdringendheid</a:t>
            </a:r>
            <a:r>
              <a:rPr lang="en-GB" sz="2400" dirty="0">
                <a:latin typeface="Roboto" panose="02000000000000000000" pitchFamily="2" charset="0"/>
                <a:ea typeface="Roboto" panose="02000000000000000000" pitchFamily="2" charset="0"/>
                <a:cs typeface="Roboto" panose="02000000000000000000" pitchFamily="2" charset="0"/>
              </a:rPr>
              <a:t> &amp; angst</a:t>
            </a:r>
          </a:p>
          <a:p>
            <a:pPr marL="285750" indent="-285750">
              <a:spcAft>
                <a:spcPts val="1800"/>
              </a:spcAft>
              <a:buFont typeface="Arial" panose="020B0604020202020204" pitchFamily="34" charset="0"/>
              <a:buChar char="•"/>
            </a:pPr>
            <a:r>
              <a:rPr lang="en-GB" sz="2400" dirty="0" err="1">
                <a:latin typeface="Roboto" panose="02000000000000000000" pitchFamily="2" charset="0"/>
                <a:ea typeface="Roboto" panose="02000000000000000000" pitchFamily="2" charset="0"/>
                <a:cs typeface="Roboto" panose="02000000000000000000" pitchFamily="2" charset="0"/>
              </a:rPr>
              <a:t>Raar</a:t>
            </a:r>
            <a:r>
              <a:rPr lang="en-GB" sz="2400" dirty="0">
                <a:latin typeface="Roboto" panose="02000000000000000000" pitchFamily="2" charset="0"/>
                <a:ea typeface="Roboto" panose="02000000000000000000" pitchFamily="2" charset="0"/>
                <a:cs typeface="Roboto" panose="02000000000000000000" pitchFamily="2" charset="0"/>
              </a:rPr>
              <a:t> e-mail </a:t>
            </a:r>
            <a:r>
              <a:rPr lang="en-GB" sz="2400" dirty="0" err="1">
                <a:latin typeface="Roboto" panose="02000000000000000000" pitchFamily="2" charset="0"/>
                <a:ea typeface="Roboto" panose="02000000000000000000" pitchFamily="2" charset="0"/>
                <a:cs typeface="Roboto" panose="02000000000000000000" pitchFamily="2" charset="0"/>
              </a:rPr>
              <a:t>adres</a:t>
            </a:r>
            <a:endParaRPr lang="en-GB" sz="2400" dirty="0">
              <a:latin typeface="Roboto" panose="02000000000000000000" pitchFamily="2" charset="0"/>
              <a:ea typeface="Roboto" panose="02000000000000000000" pitchFamily="2" charset="0"/>
              <a:cs typeface="Roboto" panose="02000000000000000000" pitchFamily="2" charset="0"/>
            </a:endParaRPr>
          </a:p>
          <a:p>
            <a:pPr marL="285750" indent="-285750">
              <a:spcAft>
                <a:spcPts val="1800"/>
              </a:spcAft>
              <a:buFont typeface="Arial" panose="020B0604020202020204" pitchFamily="34" charset="0"/>
              <a:buChar char="•"/>
            </a:pPr>
            <a:r>
              <a:rPr lang="en-GB" sz="2400" dirty="0" err="1">
                <a:latin typeface="Roboto" panose="02000000000000000000" pitchFamily="2" charset="0"/>
                <a:ea typeface="Roboto" panose="02000000000000000000" pitchFamily="2" charset="0"/>
                <a:cs typeface="Roboto" panose="02000000000000000000" pitchFamily="2" charset="0"/>
              </a:rPr>
              <a:t>Onverwacht</a:t>
            </a:r>
            <a:r>
              <a:rPr lang="en-GB" sz="2400" dirty="0">
                <a:latin typeface="Roboto" panose="02000000000000000000" pitchFamily="2" charset="0"/>
                <a:ea typeface="Roboto" panose="02000000000000000000" pitchFamily="2" charset="0"/>
                <a:cs typeface="Roboto" panose="02000000000000000000" pitchFamily="2" charset="0"/>
              </a:rPr>
              <a:t> </a:t>
            </a:r>
            <a:r>
              <a:rPr lang="en-GB" sz="2400" dirty="0" err="1">
                <a:latin typeface="Roboto" panose="02000000000000000000" pitchFamily="2" charset="0"/>
                <a:ea typeface="Roboto" panose="02000000000000000000" pitchFamily="2" charset="0"/>
                <a:cs typeface="Roboto" panose="02000000000000000000" pitchFamily="2" charset="0"/>
              </a:rPr>
              <a:t>bericht</a:t>
            </a:r>
            <a:endParaRPr lang="en-GB" sz="2400" dirty="0">
              <a:latin typeface="Roboto" panose="02000000000000000000" pitchFamily="2" charset="0"/>
              <a:ea typeface="Roboto" panose="02000000000000000000" pitchFamily="2" charset="0"/>
              <a:cs typeface="Roboto" panose="02000000000000000000" pitchFamily="2" charset="0"/>
            </a:endParaRPr>
          </a:p>
          <a:p>
            <a:pPr marL="285750" indent="-285750">
              <a:spcAft>
                <a:spcPts val="1800"/>
              </a:spcAft>
              <a:buFont typeface="Arial" panose="020B0604020202020204" pitchFamily="34" charset="0"/>
              <a:buChar char="•"/>
            </a:pPr>
            <a:r>
              <a:rPr lang="en-GB" sz="2400" dirty="0">
                <a:latin typeface="Roboto" panose="02000000000000000000" pitchFamily="2" charset="0"/>
                <a:ea typeface="Roboto" panose="02000000000000000000" pitchFamily="2" charset="0"/>
                <a:cs typeface="Roboto" panose="02000000000000000000" pitchFamily="2" charset="0"/>
              </a:rPr>
              <a:t>Link om op te </a:t>
            </a:r>
            <a:r>
              <a:rPr lang="en-GB" sz="2400" dirty="0" err="1">
                <a:latin typeface="Roboto" panose="02000000000000000000" pitchFamily="2" charset="0"/>
                <a:ea typeface="Roboto" panose="02000000000000000000" pitchFamily="2" charset="0"/>
                <a:cs typeface="Roboto" panose="02000000000000000000" pitchFamily="2" charset="0"/>
              </a:rPr>
              <a:t>klikken</a:t>
            </a:r>
            <a:endParaRPr lang="en-GB" sz="2400" dirty="0">
              <a:latin typeface="Roboto" panose="02000000000000000000" pitchFamily="2" charset="0"/>
              <a:ea typeface="Roboto" panose="02000000000000000000" pitchFamily="2" charset="0"/>
              <a:cs typeface="Roboto" panose="02000000000000000000" pitchFamily="2" charset="0"/>
            </a:endParaRPr>
          </a:p>
        </p:txBody>
      </p:sp>
      <p:sp>
        <p:nvSpPr>
          <p:cNvPr id="4" name="Footer Placeholder 7">
            <a:extLst>
              <a:ext uri="{FF2B5EF4-FFF2-40B4-BE49-F238E27FC236}">
                <a16:creationId xmlns:a16="http://schemas.microsoft.com/office/drawing/2014/main" id="{BEAFFE26-50B0-C9FE-67D8-880C78758699}"/>
              </a:ext>
            </a:extLst>
          </p:cNvPr>
          <p:cNvSpPr txBox="1">
            <a:spLocks/>
          </p:cNvSpPr>
          <p:nvPr/>
        </p:nvSpPr>
        <p:spPr>
          <a:xfrm>
            <a:off x="8551386" y="6409499"/>
            <a:ext cx="3901440" cy="184666"/>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200"/>
              <a:t>Symposium Jonger dan je denkt - 22 november 2025</a:t>
            </a:r>
            <a:endParaRPr lang="nl-NL" sz="1200" dirty="0"/>
          </a:p>
        </p:txBody>
      </p:sp>
    </p:spTree>
    <p:extLst>
      <p:ext uri="{BB962C8B-B14F-4D97-AF65-F5344CB8AC3E}">
        <p14:creationId xmlns:p14="http://schemas.microsoft.com/office/powerpoint/2010/main" val="28197704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DFCFB-656E-1DC3-04B4-084EC1FFAD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D21B40-D006-7642-29A3-988CDC0CCC6E}"/>
              </a:ext>
            </a:extLst>
          </p:cNvPr>
          <p:cNvSpPr txBox="1">
            <a:spLocks/>
          </p:cNvSpPr>
          <p:nvPr/>
        </p:nvSpPr>
        <p:spPr>
          <a:xfrm>
            <a:off x="383284" y="500063"/>
            <a:ext cx="11522075" cy="554037"/>
          </a:xfrm>
          <a:prstGeom prst="rect">
            <a:avLst/>
          </a:prstGeom>
        </p:spPr>
        <p:txBody>
          <a:bodyPr wrap="square" lIns="0" tIns="0" rIns="0" bIns="0">
            <a:spAutoFit/>
          </a:bodyPr>
          <a:lstStyle>
            <a:lvl1pPr>
              <a:defRPr sz="3600" b="0" i="0">
                <a:solidFill>
                  <a:srgbClr val="393B50"/>
                </a:solidFill>
                <a:latin typeface="Calibri"/>
                <a:ea typeface="+mj-ea"/>
                <a:cs typeface="Calibri"/>
              </a:defRPr>
            </a:lvl1pPr>
          </a:lstStyle>
          <a:p>
            <a:r>
              <a:rPr lang="nl-NL" sz="3500" kern="0" noProof="1">
                <a:latin typeface="Anton" pitchFamily="2" charset="77"/>
              </a:rPr>
              <a:t>Hoe kan je een phishingmail herkennen?</a:t>
            </a:r>
          </a:p>
        </p:txBody>
      </p:sp>
      <p:sp>
        <p:nvSpPr>
          <p:cNvPr id="19" name="Rounded Rectangle 18">
            <a:extLst>
              <a:ext uri="{FF2B5EF4-FFF2-40B4-BE49-F238E27FC236}">
                <a16:creationId xmlns:a16="http://schemas.microsoft.com/office/drawing/2014/main" id="{6F50752E-2675-E229-9649-5E25DDC0AF30}"/>
              </a:ext>
            </a:extLst>
          </p:cNvPr>
          <p:cNvSpPr/>
          <p:nvPr/>
        </p:nvSpPr>
        <p:spPr>
          <a:xfrm>
            <a:off x="2997023" y="1432271"/>
            <a:ext cx="6197953" cy="5425729"/>
          </a:xfrm>
          <a:prstGeom prst="roundRect">
            <a:avLst>
              <a:gd name="adj" fmla="val 315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3" name="Picture 2">
            <a:extLst>
              <a:ext uri="{FF2B5EF4-FFF2-40B4-BE49-F238E27FC236}">
                <a16:creationId xmlns:a16="http://schemas.microsoft.com/office/drawing/2014/main" id="{589CFD00-B6CF-78ED-43A0-450D6EB0319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104054" y="500063"/>
            <a:ext cx="3742883" cy="3376392"/>
          </a:xfrm>
          <a:prstGeom prst="rect">
            <a:avLst/>
          </a:prstGeom>
        </p:spPr>
      </p:pic>
      <p:pic>
        <p:nvPicPr>
          <p:cNvPr id="5" name="Picture 4" descr="A screenshot of a document">
            <a:extLst>
              <a:ext uri="{FF2B5EF4-FFF2-40B4-BE49-F238E27FC236}">
                <a16:creationId xmlns:a16="http://schemas.microsoft.com/office/drawing/2014/main" id="{70512970-F31E-4B51-0152-1471F0B9EA62}"/>
              </a:ext>
            </a:extLst>
          </p:cNvPr>
          <p:cNvPicPr>
            <a:picLocks noChangeAspect="1"/>
          </p:cNvPicPr>
          <p:nvPr/>
        </p:nvPicPr>
        <p:blipFill>
          <a:blip r:embed="rId4"/>
          <a:stretch>
            <a:fillRect/>
          </a:stretch>
        </p:blipFill>
        <p:spPr>
          <a:xfrm>
            <a:off x="3912503" y="1432271"/>
            <a:ext cx="4366991" cy="6058600"/>
          </a:xfrm>
          <a:prstGeom prst="rect">
            <a:avLst/>
          </a:prstGeom>
        </p:spPr>
      </p:pic>
      <p:sp>
        <p:nvSpPr>
          <p:cNvPr id="7" name="TextBox 6">
            <a:extLst>
              <a:ext uri="{FF2B5EF4-FFF2-40B4-BE49-F238E27FC236}">
                <a16:creationId xmlns:a16="http://schemas.microsoft.com/office/drawing/2014/main" id="{0D3C918B-AC06-7D06-E62A-40AB4FFE4790}"/>
              </a:ext>
            </a:extLst>
          </p:cNvPr>
          <p:cNvSpPr txBox="1"/>
          <p:nvPr/>
        </p:nvSpPr>
        <p:spPr>
          <a:xfrm>
            <a:off x="740914" y="4005560"/>
            <a:ext cx="1995487" cy="1877437"/>
          </a:xfrm>
          <a:prstGeom prst="rect">
            <a:avLst/>
          </a:prstGeom>
          <a:noFill/>
        </p:spPr>
        <p:txBody>
          <a:bodyPr wrap="square">
            <a:spAutoFit/>
          </a:bodyPr>
          <a:lstStyle/>
          <a:p>
            <a:pPr marL="12700" marR="5080">
              <a:lnSpc>
                <a:spcPct val="100000"/>
              </a:lnSpc>
              <a:spcBef>
                <a:spcPts val="95"/>
              </a:spcBef>
            </a:pPr>
            <a:r>
              <a:rPr lang="nl-BE" sz="1400" b="1">
                <a:solidFill>
                  <a:srgbClr val="ED688D"/>
                </a:solidFill>
                <a:latin typeface="Roboto" panose="02000000000000000000" pitchFamily="2" charset="0"/>
                <a:ea typeface="Roboto" panose="02000000000000000000" pitchFamily="2" charset="0"/>
              </a:rPr>
              <a:t>Beweeg met je muis over de link  zonder erop te  klikken. Zo kan je  de domeinnaam die onder de link  verborgen is,  controleren</a:t>
            </a:r>
            <a:r>
              <a:rPr lang="nl-BE" sz="1800" b="1" noProof="0">
                <a:solidFill>
                  <a:srgbClr val="EB4F4F"/>
                </a:solidFill>
                <a:latin typeface="Calibri"/>
              </a:rPr>
              <a:t>.</a:t>
            </a:r>
          </a:p>
        </p:txBody>
      </p:sp>
      <p:cxnSp>
        <p:nvCxnSpPr>
          <p:cNvPr id="9" name="Straight Arrow Connector 8">
            <a:extLst>
              <a:ext uri="{FF2B5EF4-FFF2-40B4-BE49-F238E27FC236}">
                <a16:creationId xmlns:a16="http://schemas.microsoft.com/office/drawing/2014/main" id="{C45860EB-573C-A77D-E713-3E8EA71A4DB0}"/>
              </a:ext>
            </a:extLst>
          </p:cNvPr>
          <p:cNvCxnSpPr>
            <a:cxnSpLocks/>
          </p:cNvCxnSpPr>
          <p:nvPr/>
        </p:nvCxnSpPr>
        <p:spPr>
          <a:xfrm>
            <a:off x="2543175" y="5286375"/>
            <a:ext cx="2695575" cy="12382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 name="Footer Placeholder 7">
            <a:extLst>
              <a:ext uri="{FF2B5EF4-FFF2-40B4-BE49-F238E27FC236}">
                <a16:creationId xmlns:a16="http://schemas.microsoft.com/office/drawing/2014/main" id="{2E0F0C25-0EAF-2814-5E8B-A5B45968A39B}"/>
              </a:ext>
            </a:extLst>
          </p:cNvPr>
          <p:cNvSpPr txBox="1">
            <a:spLocks/>
          </p:cNvSpPr>
          <p:nvPr/>
        </p:nvSpPr>
        <p:spPr>
          <a:xfrm>
            <a:off x="8722837" y="6524625"/>
            <a:ext cx="3901440" cy="184666"/>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200"/>
              <a:t>Symposium Jonger dan je denkt - 22 november 2025</a:t>
            </a:r>
            <a:endParaRPr lang="nl-NL" sz="1200" dirty="0"/>
          </a:p>
        </p:txBody>
      </p:sp>
    </p:spTree>
    <p:extLst>
      <p:ext uri="{BB962C8B-B14F-4D97-AF65-F5344CB8AC3E}">
        <p14:creationId xmlns:p14="http://schemas.microsoft.com/office/powerpoint/2010/main" val="16447818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B417A-2A6D-D58C-E7EB-71841D265F00}"/>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5AD9FCE6-8E62-C421-BA10-F7E91347A5C5}"/>
              </a:ext>
            </a:extLst>
          </p:cNvPr>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gradFill flip="none" rotWithShape="1">
            <a:gsLst>
              <a:gs pos="0">
                <a:srgbClr val="76BBE9">
                  <a:tint val="66000"/>
                  <a:satMod val="160000"/>
                </a:srgbClr>
              </a:gs>
              <a:gs pos="50000">
                <a:srgbClr val="89CAFF"/>
              </a:gs>
              <a:gs pos="100000">
                <a:srgbClr val="76BBE9">
                  <a:tint val="23500"/>
                  <a:satMod val="160000"/>
                </a:srgbClr>
              </a:gs>
            </a:gsLst>
            <a:lin ang="8100000" scaled="1"/>
            <a:tileRect/>
          </a:gradFill>
        </p:spPr>
        <p:txBody>
          <a:bodyPr wrap="square" lIns="0" tIns="0" rIns="0" bIns="0" rtlCol="0"/>
          <a:lstStyle/>
          <a:p>
            <a:endParaRPr lang="nl-BE" noProof="0"/>
          </a:p>
        </p:txBody>
      </p:sp>
      <p:sp>
        <p:nvSpPr>
          <p:cNvPr id="23" name="TextBox 22">
            <a:extLst>
              <a:ext uri="{FF2B5EF4-FFF2-40B4-BE49-F238E27FC236}">
                <a16:creationId xmlns:a16="http://schemas.microsoft.com/office/drawing/2014/main" id="{7EDFBB8C-6C67-82D5-ACB1-820F985A7E83}"/>
              </a:ext>
            </a:extLst>
          </p:cNvPr>
          <p:cNvSpPr txBox="1"/>
          <p:nvPr/>
        </p:nvSpPr>
        <p:spPr>
          <a:xfrm>
            <a:off x="600075" y="542925"/>
            <a:ext cx="10782300" cy="646331"/>
          </a:xfrm>
          <a:prstGeom prst="rect">
            <a:avLst/>
          </a:prstGeom>
          <a:noFill/>
        </p:spPr>
        <p:txBody>
          <a:bodyPr wrap="square" rtlCol="0">
            <a:spAutoFit/>
          </a:bodyPr>
          <a:lstStyle/>
          <a:p>
            <a:r>
              <a:rPr lang="en-GB" sz="3600" err="1">
                <a:latin typeface="Anton" pitchFamily="2" charset="0"/>
                <a:ea typeface="Calibri" panose="020F0502020204030204" pitchFamily="34" charset="0"/>
                <a:cs typeface="Calibri" panose="020F0502020204030204" pitchFamily="34" charset="0"/>
              </a:rPr>
              <a:t>Beleggingsfraude</a:t>
            </a:r>
            <a:endParaRPr lang="en-GB" sz="3600">
              <a:latin typeface="Anton" pitchFamily="2" charset="0"/>
              <a:ea typeface="Calibri" panose="020F0502020204030204" pitchFamily="34" charset="0"/>
              <a:cs typeface="Calibri" panose="020F0502020204030204" pitchFamily="34" charset="0"/>
            </a:endParaRPr>
          </a:p>
        </p:txBody>
      </p:sp>
      <p:pic>
        <p:nvPicPr>
          <p:cNvPr id="6" name="Picture 8">
            <a:extLst>
              <a:ext uri="{FF2B5EF4-FFF2-40B4-BE49-F238E27FC236}">
                <a16:creationId xmlns:a16="http://schemas.microsoft.com/office/drawing/2014/main" id="{00A49566-68AD-DAE1-B03F-9CEA496E00A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67525" y="1961465"/>
            <a:ext cx="4124325" cy="412432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9E43E30F-1450-19E3-1955-463C6004F45C}"/>
              </a:ext>
            </a:extLst>
          </p:cNvPr>
          <p:cNvSpPr txBox="1"/>
          <p:nvPr/>
        </p:nvSpPr>
        <p:spPr>
          <a:xfrm>
            <a:off x="600075" y="1732181"/>
            <a:ext cx="9191625" cy="2954655"/>
          </a:xfrm>
          <a:prstGeom prst="rect">
            <a:avLst/>
          </a:prstGeom>
          <a:noFill/>
        </p:spPr>
        <p:txBody>
          <a:bodyPr wrap="square" rtlCol="0">
            <a:spAutoFit/>
          </a:bodyPr>
          <a:lstStyle/>
          <a:p>
            <a:r>
              <a:rPr lang="nl-NL" sz="2400">
                <a:solidFill>
                  <a:srgbClr val="ED688D"/>
                </a:solidFill>
                <a:latin typeface="Anton" pitchFamily="2" charset="77"/>
                <a:ea typeface="Roboto" panose="02000000000000000000" pitchFamily="2" charset="0"/>
                <a:cs typeface="Times New Roman" panose="02020603050405020304" pitchFamily="18" charset="0"/>
              </a:rPr>
              <a:t>Waar moet je op letten: </a:t>
            </a:r>
          </a:p>
          <a:p>
            <a:endParaRPr lang="nl-NL">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nl-NL">
                <a:latin typeface="Roboto" panose="02000000000000000000" pitchFamily="2" charset="0"/>
                <a:ea typeface="Roboto" panose="02000000000000000000" pitchFamily="2" charset="0"/>
                <a:cs typeface="Roboto" panose="02000000000000000000" pitchFamily="2" charset="0"/>
              </a:rPr>
              <a:t>Ongevraagde oproep of e-mail van een onbekende</a:t>
            </a:r>
          </a:p>
          <a:p>
            <a:pPr marL="285750" indent="-285750">
              <a:buFont typeface="Arial" panose="020B0604020202020204" pitchFamily="34" charset="0"/>
              <a:buChar char="•"/>
            </a:pPr>
            <a:r>
              <a:rPr lang="nl-NL">
                <a:latin typeface="Roboto" panose="02000000000000000000" pitchFamily="2" charset="0"/>
                <a:ea typeface="Roboto" panose="02000000000000000000" pitchFamily="2" charset="0"/>
                <a:cs typeface="Roboto" panose="02000000000000000000" pitchFamily="2" charset="0"/>
              </a:rPr>
              <a:t>Geen fysiek adres “omwille van privacy”</a:t>
            </a:r>
          </a:p>
          <a:p>
            <a:pPr marL="285750" indent="-285750">
              <a:buFont typeface="Arial" panose="020B0604020202020204" pitchFamily="34" charset="0"/>
              <a:buChar char="•"/>
            </a:pPr>
            <a:r>
              <a:rPr lang="nl-NL">
                <a:latin typeface="Roboto" panose="02000000000000000000" pitchFamily="2" charset="0"/>
                <a:ea typeface="Roboto" panose="02000000000000000000" pitchFamily="2" charset="0"/>
                <a:cs typeface="Roboto" panose="02000000000000000000" pitchFamily="2" charset="0"/>
              </a:rPr>
              <a:t>Beloften van hoge winsten</a:t>
            </a:r>
          </a:p>
          <a:p>
            <a:pPr marL="285750" indent="-285750">
              <a:buFont typeface="Arial" panose="020B0604020202020204" pitchFamily="34" charset="0"/>
              <a:buChar char="•"/>
            </a:pPr>
            <a:r>
              <a:rPr lang="nl-NL">
                <a:latin typeface="Roboto" panose="02000000000000000000" pitchFamily="2" charset="0"/>
                <a:ea typeface="Roboto" panose="02000000000000000000" pitchFamily="2" charset="0"/>
                <a:cs typeface="Roboto" panose="02000000000000000000" pitchFamily="2" charset="0"/>
              </a:rPr>
              <a:t>Geen duidelijke informatie over het aanbod</a:t>
            </a:r>
          </a:p>
          <a:p>
            <a:pPr marL="285750" indent="-285750">
              <a:buFont typeface="Arial" panose="020B0604020202020204" pitchFamily="34" charset="0"/>
              <a:buChar char="•"/>
            </a:pPr>
            <a:r>
              <a:rPr lang="nl-NL">
                <a:latin typeface="Roboto" panose="02000000000000000000" pitchFamily="2" charset="0"/>
                <a:ea typeface="Roboto" panose="02000000000000000000" pitchFamily="2" charset="0"/>
                <a:cs typeface="Roboto" panose="02000000000000000000" pitchFamily="2" charset="0"/>
              </a:rPr>
              <a:t>Aanbieder of bankrekening in het buitenland</a:t>
            </a:r>
          </a:p>
          <a:p>
            <a:pPr marL="285750" indent="-285750">
              <a:buFont typeface="Arial" panose="020B0604020202020204" pitchFamily="34" charset="0"/>
              <a:buChar char="•"/>
            </a:pPr>
            <a:r>
              <a:rPr lang="nl-NL">
                <a:latin typeface="Roboto" panose="02000000000000000000" pitchFamily="2" charset="0"/>
                <a:ea typeface="Roboto" panose="02000000000000000000" pitchFamily="2" charset="0"/>
                <a:cs typeface="Roboto" panose="02000000000000000000" pitchFamily="2" charset="0"/>
              </a:rPr>
              <a:t>Vragen naar persoonlijke gegevens (bankkaart, ID, codes)</a:t>
            </a:r>
          </a:p>
          <a:p>
            <a:pPr marL="285750" indent="-285750">
              <a:buFont typeface="Arial" panose="020B0604020202020204" pitchFamily="34" charset="0"/>
              <a:buChar char="•"/>
            </a:pPr>
            <a:r>
              <a:rPr lang="nl-NL">
                <a:latin typeface="Roboto" panose="02000000000000000000" pitchFamily="2" charset="0"/>
                <a:ea typeface="Roboto" panose="02000000000000000000" pitchFamily="2" charset="0"/>
                <a:cs typeface="Roboto" panose="02000000000000000000" pitchFamily="2" charset="0"/>
              </a:rPr>
              <a:t>Druk om snel te beslissen</a:t>
            </a:r>
          </a:p>
          <a:p>
            <a:endParaRPr lang="en-GB"/>
          </a:p>
        </p:txBody>
      </p:sp>
      <p:sp>
        <p:nvSpPr>
          <p:cNvPr id="3" name="Footer Placeholder 2">
            <a:extLst>
              <a:ext uri="{FF2B5EF4-FFF2-40B4-BE49-F238E27FC236}">
                <a16:creationId xmlns:a16="http://schemas.microsoft.com/office/drawing/2014/main" id="{ED5C86AD-0CD4-275C-3DA4-CCB0CF51F558}"/>
              </a:ext>
            </a:extLst>
          </p:cNvPr>
          <p:cNvSpPr>
            <a:spLocks noGrp="1"/>
          </p:cNvSpPr>
          <p:nvPr>
            <p:ph type="ftr" sz="quarter" idx="5"/>
          </p:nvPr>
        </p:nvSpPr>
        <p:spPr>
          <a:xfrm>
            <a:off x="8229917" y="6495225"/>
            <a:ext cx="3901440" cy="184666"/>
          </a:xfrm>
        </p:spPr>
        <p:txBody>
          <a:bodyPr/>
          <a:lstStyle/>
          <a:p>
            <a:r>
              <a:rPr lang="nl-NL" dirty="0"/>
              <a:t>Symposium Jonger dan je denkt - 22 november 2025</a:t>
            </a:r>
          </a:p>
        </p:txBody>
      </p:sp>
      <p:pic>
        <p:nvPicPr>
          <p:cNvPr id="5" name="Picture 4">
            <a:extLst>
              <a:ext uri="{FF2B5EF4-FFF2-40B4-BE49-F238E27FC236}">
                <a16:creationId xmlns:a16="http://schemas.microsoft.com/office/drawing/2014/main" id="{0B7BDDB0-4D4A-FE87-379A-BC9E0FBE7B53}"/>
              </a:ext>
            </a:extLst>
          </p:cNvPr>
          <p:cNvPicPr>
            <a:picLocks noChangeAspect="1"/>
          </p:cNvPicPr>
          <p:nvPr/>
        </p:nvPicPr>
        <p:blipFill>
          <a:blip r:embed="rId4"/>
          <a:stretch>
            <a:fillRect/>
          </a:stretch>
        </p:blipFill>
        <p:spPr>
          <a:xfrm rot="1082221">
            <a:off x="6618391" y="864948"/>
            <a:ext cx="5725324" cy="2543530"/>
          </a:xfrm>
          <a:prstGeom prst="rect">
            <a:avLst/>
          </a:prstGeom>
        </p:spPr>
      </p:pic>
    </p:spTree>
    <p:extLst>
      <p:ext uri="{BB962C8B-B14F-4D97-AF65-F5344CB8AC3E}">
        <p14:creationId xmlns:p14="http://schemas.microsoft.com/office/powerpoint/2010/main" val="9278850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AEF5FCA-B917-30AC-CBDD-CF3A88262A4F}"/>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887649" y="2867840"/>
            <a:ext cx="4873071" cy="635618"/>
          </a:xfrm>
          <a:prstGeom prst="rect">
            <a:avLst/>
          </a:prstGeom>
        </p:spPr>
      </p:pic>
      <p:pic>
        <p:nvPicPr>
          <p:cNvPr id="5" name="Picture 4">
            <a:extLst>
              <a:ext uri="{FF2B5EF4-FFF2-40B4-BE49-F238E27FC236}">
                <a16:creationId xmlns:a16="http://schemas.microsoft.com/office/drawing/2014/main" id="{F7F17F22-CE5A-0FAC-4B76-7045CCAD5BE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688286" y="598717"/>
            <a:ext cx="1915886" cy="638628"/>
          </a:xfrm>
          <a:prstGeom prst="rect">
            <a:avLst/>
          </a:prstGeom>
        </p:spPr>
      </p:pic>
      <p:pic>
        <p:nvPicPr>
          <p:cNvPr id="3" name="Picture 2" descr="A hand holding a credit card&#10;&#10;AI-generated content may be incorrect.">
            <a:extLst>
              <a:ext uri="{FF2B5EF4-FFF2-40B4-BE49-F238E27FC236}">
                <a16:creationId xmlns:a16="http://schemas.microsoft.com/office/drawing/2014/main" id="{AB777659-443C-AB91-4B15-C660E0FCA5A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8004F1C6-A9D6-9BF3-5DFB-26955A1020FC}"/>
              </a:ext>
            </a:extLst>
          </p:cNvPr>
          <p:cNvSpPr txBox="1"/>
          <p:nvPr/>
        </p:nvSpPr>
        <p:spPr>
          <a:xfrm>
            <a:off x="1554480" y="2216153"/>
            <a:ext cx="4429760" cy="2862322"/>
          </a:xfrm>
          <a:prstGeom prst="rect">
            <a:avLst/>
          </a:prstGeom>
          <a:noFill/>
        </p:spPr>
        <p:txBody>
          <a:bodyPr wrap="square" rtlCol="0">
            <a:spAutoFit/>
          </a:bodyPr>
          <a:lstStyle/>
          <a:p>
            <a:r>
              <a:rPr lang="en-GB" sz="6000" kern="0" dirty="0">
                <a:solidFill>
                  <a:srgbClr val="FAF196"/>
                </a:solidFill>
                <a:latin typeface="Anton" pitchFamily="2" charset="77"/>
                <a:ea typeface="+mj-ea"/>
                <a:cs typeface="Calibri"/>
              </a:rPr>
              <a:t>tips</a:t>
            </a:r>
          </a:p>
          <a:p>
            <a:r>
              <a:rPr lang="en-GB" sz="6000" kern="0" dirty="0">
                <a:solidFill>
                  <a:srgbClr val="FAF196"/>
                </a:solidFill>
                <a:latin typeface="Anton" pitchFamily="2" charset="77"/>
                <a:ea typeface="+mj-ea"/>
                <a:cs typeface="Calibri"/>
              </a:rPr>
              <a:t>&amp;</a:t>
            </a:r>
          </a:p>
          <a:p>
            <a:r>
              <a:rPr lang="en-GB" sz="6000" kern="0" dirty="0" err="1">
                <a:solidFill>
                  <a:srgbClr val="FAF196"/>
                </a:solidFill>
                <a:latin typeface="Anton" pitchFamily="2" charset="77"/>
                <a:ea typeface="+mj-ea"/>
                <a:cs typeface="Calibri"/>
              </a:rPr>
              <a:t>maatregelen</a:t>
            </a:r>
            <a:endParaRPr lang="en-GB" sz="6000" kern="0" dirty="0">
              <a:solidFill>
                <a:srgbClr val="FAF196"/>
              </a:solidFill>
              <a:latin typeface="Anton" pitchFamily="2" charset="77"/>
              <a:ea typeface="+mj-ea"/>
              <a:cs typeface="Calibri"/>
            </a:endParaRPr>
          </a:p>
        </p:txBody>
      </p:sp>
    </p:spTree>
    <p:extLst>
      <p:ext uri="{BB962C8B-B14F-4D97-AF65-F5344CB8AC3E}">
        <p14:creationId xmlns:p14="http://schemas.microsoft.com/office/powerpoint/2010/main" val="3883399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CF962-608D-0905-19BA-34E52288DE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C7C9CE-CA38-DDBC-D8C8-751F88AC6EFE}"/>
              </a:ext>
            </a:extLst>
          </p:cNvPr>
          <p:cNvSpPr txBox="1">
            <a:spLocks/>
          </p:cNvSpPr>
          <p:nvPr/>
        </p:nvSpPr>
        <p:spPr>
          <a:xfrm>
            <a:off x="192722" y="2321004"/>
            <a:ext cx="11522075" cy="2031325"/>
          </a:xfrm>
          <a:prstGeom prst="rect">
            <a:avLst/>
          </a:prstGeom>
        </p:spPr>
        <p:txBody>
          <a:bodyPr wrap="square" lIns="0" tIns="0" rIns="0" bIns="0">
            <a:spAutoFit/>
          </a:bodyPr>
          <a:lstStyle>
            <a:lvl1pPr>
              <a:defRPr sz="3600" b="0" i="0">
                <a:solidFill>
                  <a:srgbClr val="393B50"/>
                </a:solidFill>
                <a:latin typeface="Calibri"/>
                <a:ea typeface="+mj-ea"/>
                <a:cs typeface="Calibri"/>
              </a:defRPr>
            </a:lvl1pPr>
          </a:lstStyle>
          <a:p>
            <a:pPr algn="ctr"/>
            <a:r>
              <a:rPr lang="nl-BE" sz="6600" kern="0">
                <a:latin typeface="Anton" pitchFamily="2" charset="77"/>
              </a:rPr>
              <a:t>Geef nooit je pincode of responsecode door!</a:t>
            </a:r>
            <a:endParaRPr lang="nl-NL" sz="6600" kern="0" noProof="1">
              <a:latin typeface="Anton" pitchFamily="2" charset="77"/>
            </a:endParaRPr>
          </a:p>
        </p:txBody>
      </p:sp>
    </p:spTree>
    <p:extLst>
      <p:ext uri="{BB962C8B-B14F-4D97-AF65-F5344CB8AC3E}">
        <p14:creationId xmlns:p14="http://schemas.microsoft.com/office/powerpoint/2010/main" val="41627188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B7E0C-3928-9647-2744-F0A865551DD1}"/>
            </a:ext>
          </a:extLst>
        </p:cNvPr>
        <p:cNvGrpSpPr/>
        <p:nvPr/>
      </p:nvGrpSpPr>
      <p:grpSpPr>
        <a:xfrm>
          <a:off x="0" y="0"/>
          <a:ext cx="0" cy="0"/>
          <a:chOff x="0" y="0"/>
          <a:chExt cx="0" cy="0"/>
        </a:xfrm>
      </p:grpSpPr>
      <p:sp>
        <p:nvSpPr>
          <p:cNvPr id="20" name="Rounded Rectangle 19">
            <a:extLst>
              <a:ext uri="{FF2B5EF4-FFF2-40B4-BE49-F238E27FC236}">
                <a16:creationId xmlns:a16="http://schemas.microsoft.com/office/drawing/2014/main" id="{7EB4CC49-282A-FA20-5ACD-6A23DF2E98A3}"/>
              </a:ext>
            </a:extLst>
          </p:cNvPr>
          <p:cNvSpPr/>
          <p:nvPr/>
        </p:nvSpPr>
        <p:spPr>
          <a:xfrm>
            <a:off x="383285" y="1284512"/>
            <a:ext cx="5474176" cy="2439350"/>
          </a:xfrm>
          <a:prstGeom prst="roundRect">
            <a:avLst>
              <a:gd name="adj" fmla="val 418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8" name="TextBox 17">
            <a:extLst>
              <a:ext uri="{FF2B5EF4-FFF2-40B4-BE49-F238E27FC236}">
                <a16:creationId xmlns:a16="http://schemas.microsoft.com/office/drawing/2014/main" id="{2AB38674-4367-90CA-CC32-EEC1F2A995B4}"/>
              </a:ext>
            </a:extLst>
          </p:cNvPr>
          <p:cNvSpPr txBox="1"/>
          <p:nvPr/>
        </p:nvSpPr>
        <p:spPr>
          <a:xfrm>
            <a:off x="546569" y="1383749"/>
            <a:ext cx="5238571" cy="2340560"/>
          </a:xfrm>
          <a:prstGeom prst="rect">
            <a:avLst/>
          </a:prstGeom>
          <a:noFill/>
        </p:spPr>
        <p:txBody>
          <a:bodyPr wrap="square" rtlCol="0">
            <a:spAutoFit/>
          </a:bodyPr>
          <a:lstStyle/>
          <a:p>
            <a:r>
              <a:rPr lang="nl-NL" noProof="1">
                <a:solidFill>
                  <a:srgbClr val="ED688D"/>
                </a:solidFill>
                <a:latin typeface="Anton" pitchFamily="2" charset="77"/>
                <a:ea typeface="Roboto" panose="02000000000000000000" pitchFamily="2" charset="0"/>
                <a:cs typeface="Times New Roman" panose="02020603050405020304" pitchFamily="18" charset="0"/>
              </a:rPr>
              <a:t>Wachtwoorden</a:t>
            </a:r>
          </a:p>
          <a:p>
            <a:pPr marL="139700" indent="-139700">
              <a:spcBef>
                <a:spcPts val="600"/>
              </a:spcBef>
              <a:buClr>
                <a:srgbClr val="ED688D"/>
              </a:buClr>
              <a:buFont typeface="Arial" panose="020B0604020202020204" pitchFamily="34" charset="0"/>
              <a:buChar char="•"/>
            </a:pPr>
            <a:r>
              <a:rPr lang="nl-NL" sz="1500" noProof="1">
                <a:solidFill>
                  <a:srgbClr val="000000"/>
                </a:solidFill>
                <a:latin typeface="Roboto Light" panose="02000000000000000000" pitchFamily="2" charset="0"/>
                <a:ea typeface="Roboto Light" panose="02000000000000000000" pitchFamily="2" charset="0"/>
                <a:cs typeface="Noto Sans Light" panose="020B0502040504020204" pitchFamily="34" charset="0"/>
              </a:rPr>
              <a:t>Neem lange wachtwoorden/wachtwoordzinnen</a:t>
            </a:r>
          </a:p>
          <a:p>
            <a:pPr marL="139700" indent="-139700">
              <a:spcBef>
                <a:spcPts val="600"/>
              </a:spcBef>
              <a:buClr>
                <a:srgbClr val="ED688D"/>
              </a:buClr>
              <a:buFont typeface="Arial" panose="020B0604020202020204" pitchFamily="34" charset="0"/>
              <a:buChar char="•"/>
            </a:pPr>
            <a:r>
              <a:rPr lang="nl-NL" sz="1500" noProof="1">
                <a:solidFill>
                  <a:srgbClr val="000000"/>
                </a:solidFill>
                <a:latin typeface="Roboto Light" panose="02000000000000000000" pitchFamily="2" charset="0"/>
                <a:ea typeface="Roboto Light" panose="02000000000000000000" pitchFamily="2" charset="0"/>
                <a:cs typeface="Noto Sans Light" panose="020B0502040504020204" pitchFamily="34" charset="0"/>
              </a:rPr>
              <a:t>Gebruik nooit hetzelfde wachtwoord op </a:t>
            </a:r>
            <a:br>
              <a:rPr lang="nl-NL" sz="1500" noProof="1">
                <a:solidFill>
                  <a:srgbClr val="000000"/>
                </a:solidFill>
                <a:latin typeface="Roboto Light" panose="02000000000000000000" pitchFamily="2" charset="0"/>
                <a:ea typeface="Roboto Light" panose="02000000000000000000" pitchFamily="2" charset="0"/>
                <a:cs typeface="Noto Sans Light" panose="020B0502040504020204" pitchFamily="34" charset="0"/>
              </a:rPr>
            </a:br>
            <a:r>
              <a:rPr lang="nl-NL" sz="1500" noProof="1">
                <a:solidFill>
                  <a:srgbClr val="000000"/>
                </a:solidFill>
                <a:latin typeface="Roboto Light" panose="02000000000000000000" pitchFamily="2" charset="0"/>
                <a:ea typeface="Roboto Light" panose="02000000000000000000" pitchFamily="2" charset="0"/>
                <a:cs typeface="Noto Sans Light" panose="020B0502040504020204" pitchFamily="34" charset="0"/>
              </a:rPr>
              <a:t>meerdere plekken</a:t>
            </a:r>
          </a:p>
          <a:p>
            <a:pPr marL="139700" indent="-139700">
              <a:spcBef>
                <a:spcPts val="600"/>
              </a:spcBef>
              <a:buClr>
                <a:srgbClr val="ED688D"/>
              </a:buClr>
              <a:buFont typeface="Arial" panose="020B0604020202020204" pitchFamily="34" charset="0"/>
              <a:buChar char="•"/>
            </a:pPr>
            <a:r>
              <a:rPr lang="nl-NL" sz="1500" noProof="1">
                <a:solidFill>
                  <a:srgbClr val="000000"/>
                </a:solidFill>
                <a:latin typeface="Roboto Light" panose="02000000000000000000" pitchFamily="2" charset="0"/>
                <a:ea typeface="Roboto Light" panose="02000000000000000000" pitchFamily="2" charset="0"/>
                <a:cs typeface="Noto Sans Light" panose="020B0502040504020204" pitchFamily="34" charset="0"/>
              </a:rPr>
              <a:t>Sla je wachtwoorden op een praktische manier op </a:t>
            </a:r>
            <a:br>
              <a:rPr lang="nl-NL" sz="1500" noProof="1">
                <a:solidFill>
                  <a:srgbClr val="000000"/>
                </a:solidFill>
                <a:latin typeface="Roboto Light" panose="02000000000000000000" pitchFamily="2" charset="0"/>
                <a:ea typeface="Roboto Light" panose="02000000000000000000" pitchFamily="2" charset="0"/>
                <a:cs typeface="Noto Sans Light" panose="020B0502040504020204" pitchFamily="34" charset="0"/>
              </a:rPr>
            </a:br>
            <a:r>
              <a:rPr lang="nl-NL" sz="1500" noProof="1">
                <a:solidFill>
                  <a:srgbClr val="000000"/>
                </a:solidFill>
                <a:latin typeface="Roboto Light" panose="02000000000000000000" pitchFamily="2" charset="0"/>
                <a:ea typeface="Roboto Light" panose="02000000000000000000" pitchFamily="2" charset="0"/>
                <a:cs typeface="Noto Sans Light" panose="020B0502040504020204" pitchFamily="34" charset="0"/>
              </a:rPr>
              <a:t>(bv. Wachtwoordmanager op je PC of smartphone, etc.)</a:t>
            </a:r>
          </a:p>
          <a:p>
            <a:pPr marL="139700" indent="-139700">
              <a:spcBef>
                <a:spcPts val="600"/>
              </a:spcBef>
              <a:buClr>
                <a:srgbClr val="ED688D"/>
              </a:buClr>
              <a:buFont typeface="Arial" panose="020B0604020202020204" pitchFamily="34" charset="0"/>
              <a:buChar char="•"/>
            </a:pPr>
            <a:r>
              <a:rPr lang="nl-NL" sz="1500" noProof="1">
                <a:solidFill>
                  <a:srgbClr val="000000"/>
                </a:solidFill>
                <a:latin typeface="Roboto Light" panose="02000000000000000000" pitchFamily="2" charset="0"/>
                <a:ea typeface="Roboto Light" panose="02000000000000000000" pitchFamily="2" charset="0"/>
                <a:cs typeface="Noto Sans Light" panose="020B0502040504020204" pitchFamily="34" charset="0"/>
              </a:rPr>
              <a:t>Kijk naar de mogelijkheid om twee-staps-verificatie in te stellen (vingerafdruk, …)</a:t>
            </a:r>
          </a:p>
        </p:txBody>
      </p:sp>
      <p:sp>
        <p:nvSpPr>
          <p:cNvPr id="2" name="Title 1">
            <a:extLst>
              <a:ext uri="{FF2B5EF4-FFF2-40B4-BE49-F238E27FC236}">
                <a16:creationId xmlns:a16="http://schemas.microsoft.com/office/drawing/2014/main" id="{ACA38C79-87B3-127B-1566-AC67D144725E}"/>
              </a:ext>
            </a:extLst>
          </p:cNvPr>
          <p:cNvSpPr txBox="1">
            <a:spLocks/>
          </p:cNvSpPr>
          <p:nvPr/>
        </p:nvSpPr>
        <p:spPr>
          <a:xfrm>
            <a:off x="383284" y="500063"/>
            <a:ext cx="11522075" cy="554037"/>
          </a:xfrm>
          <a:prstGeom prst="rect">
            <a:avLst/>
          </a:prstGeom>
        </p:spPr>
        <p:txBody>
          <a:bodyPr wrap="square" lIns="0" tIns="0" rIns="0" bIns="0">
            <a:spAutoFit/>
          </a:bodyPr>
          <a:lstStyle>
            <a:lvl1pPr>
              <a:defRPr sz="3600" b="0" i="0">
                <a:solidFill>
                  <a:srgbClr val="393B50"/>
                </a:solidFill>
                <a:latin typeface="Calibri"/>
                <a:ea typeface="+mj-ea"/>
                <a:cs typeface="Calibri"/>
              </a:defRPr>
            </a:lvl1pPr>
          </a:lstStyle>
          <a:p>
            <a:r>
              <a:rPr lang="nl-NL" sz="3500" kern="0" noProof="1">
                <a:latin typeface="Anton" pitchFamily="2" charset="77"/>
              </a:rPr>
              <a:t>Tips voor een goede cyberhygiëne</a:t>
            </a:r>
          </a:p>
        </p:txBody>
      </p:sp>
      <p:sp>
        <p:nvSpPr>
          <p:cNvPr id="5" name="Rounded Rectangle 4">
            <a:extLst>
              <a:ext uri="{FF2B5EF4-FFF2-40B4-BE49-F238E27FC236}">
                <a16:creationId xmlns:a16="http://schemas.microsoft.com/office/drawing/2014/main" id="{51DCDDFC-60B0-E8DF-C8FE-6369C94DDCB6}"/>
              </a:ext>
            </a:extLst>
          </p:cNvPr>
          <p:cNvSpPr/>
          <p:nvPr/>
        </p:nvSpPr>
        <p:spPr>
          <a:xfrm>
            <a:off x="383284" y="3918587"/>
            <a:ext cx="5474176" cy="2439350"/>
          </a:xfrm>
          <a:prstGeom prst="roundRect">
            <a:avLst>
              <a:gd name="adj" fmla="val 418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9" name="Rounded Rectangle 18">
            <a:extLst>
              <a:ext uri="{FF2B5EF4-FFF2-40B4-BE49-F238E27FC236}">
                <a16:creationId xmlns:a16="http://schemas.microsoft.com/office/drawing/2014/main" id="{48FEE65B-42EB-78C6-D66B-7143784D3060}"/>
              </a:ext>
            </a:extLst>
          </p:cNvPr>
          <p:cNvSpPr/>
          <p:nvPr/>
        </p:nvSpPr>
        <p:spPr>
          <a:xfrm>
            <a:off x="6020745" y="1284512"/>
            <a:ext cx="5474176" cy="2439350"/>
          </a:xfrm>
          <a:prstGeom prst="roundRect">
            <a:avLst>
              <a:gd name="adj" fmla="val 418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1" name="Rounded Rectangle 20">
            <a:extLst>
              <a:ext uri="{FF2B5EF4-FFF2-40B4-BE49-F238E27FC236}">
                <a16:creationId xmlns:a16="http://schemas.microsoft.com/office/drawing/2014/main" id="{A7FB48F6-1712-E20A-B780-D34FE855105D}"/>
              </a:ext>
            </a:extLst>
          </p:cNvPr>
          <p:cNvSpPr/>
          <p:nvPr/>
        </p:nvSpPr>
        <p:spPr>
          <a:xfrm>
            <a:off x="6020744" y="3918587"/>
            <a:ext cx="5474176" cy="2439350"/>
          </a:xfrm>
          <a:prstGeom prst="roundRect">
            <a:avLst>
              <a:gd name="adj" fmla="val 418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2" name="TextBox 21">
            <a:extLst>
              <a:ext uri="{FF2B5EF4-FFF2-40B4-BE49-F238E27FC236}">
                <a16:creationId xmlns:a16="http://schemas.microsoft.com/office/drawing/2014/main" id="{A8370010-B8D1-2333-59CA-E02E348E23B3}"/>
              </a:ext>
            </a:extLst>
          </p:cNvPr>
          <p:cNvSpPr txBox="1"/>
          <p:nvPr/>
        </p:nvSpPr>
        <p:spPr>
          <a:xfrm>
            <a:off x="546567" y="4107210"/>
            <a:ext cx="3790909" cy="2139047"/>
          </a:xfrm>
          <a:prstGeom prst="rect">
            <a:avLst/>
          </a:prstGeom>
          <a:noFill/>
        </p:spPr>
        <p:txBody>
          <a:bodyPr wrap="square" rtlCol="0">
            <a:spAutoFit/>
          </a:bodyPr>
          <a:lstStyle/>
          <a:p>
            <a:r>
              <a:rPr lang="nl-NL" noProof="1">
                <a:solidFill>
                  <a:srgbClr val="ED688D"/>
                </a:solidFill>
                <a:latin typeface="Anton" pitchFamily="2" charset="77"/>
                <a:ea typeface="Roboto" panose="02000000000000000000" pitchFamily="2" charset="0"/>
                <a:cs typeface="Times New Roman" panose="02020603050405020304" pitchFamily="18" charset="0"/>
              </a:rPr>
              <a:t>Updates</a:t>
            </a:r>
          </a:p>
          <a:p>
            <a:pPr marL="139700" indent="-139700">
              <a:spcBef>
                <a:spcPts val="600"/>
              </a:spcBef>
              <a:buClr>
                <a:srgbClr val="ED688D"/>
              </a:buClr>
              <a:buFont typeface="Arial" panose="020B0604020202020204" pitchFamily="34" charset="0"/>
              <a:buChar char="•"/>
            </a:pPr>
            <a:r>
              <a:rPr lang="nl-NL" sz="1500" noProof="1">
                <a:solidFill>
                  <a:srgbClr val="000000"/>
                </a:solidFill>
                <a:latin typeface="Roboto Light" panose="02000000000000000000" pitchFamily="2" charset="0"/>
                <a:ea typeface="Roboto Light" panose="02000000000000000000" pitchFamily="2" charset="0"/>
                <a:cs typeface="Noto Sans Light" panose="020B0502040504020204" pitchFamily="34" charset="0"/>
              </a:rPr>
              <a:t>Updates zijn verbeteringen van kwetsbaarheden in je computer of telefoon.</a:t>
            </a:r>
          </a:p>
          <a:p>
            <a:pPr marL="139700" indent="-139700">
              <a:spcBef>
                <a:spcPts val="600"/>
              </a:spcBef>
              <a:buClr>
                <a:srgbClr val="ED688D"/>
              </a:buClr>
              <a:buFont typeface="Arial" panose="020B0604020202020204" pitchFamily="34" charset="0"/>
              <a:buChar char="•"/>
            </a:pPr>
            <a:r>
              <a:rPr lang="nl-NL" sz="1500" noProof="1">
                <a:solidFill>
                  <a:srgbClr val="000000"/>
                </a:solidFill>
                <a:latin typeface="Roboto Light" panose="02000000000000000000" pitchFamily="2" charset="0"/>
                <a:ea typeface="Roboto Light" panose="02000000000000000000" pitchFamily="2" charset="0"/>
                <a:cs typeface="Noto Sans Light" panose="020B0502040504020204" pitchFamily="34" charset="0"/>
              </a:rPr>
              <a:t>Wanneer een update beschikbaar is, zorg ervoor dat je deze uitvoert. Zo zorg je dat er zo min mogelijk kwetsbaarheden in jouw apparaten zitten.</a:t>
            </a:r>
          </a:p>
        </p:txBody>
      </p:sp>
      <p:sp>
        <p:nvSpPr>
          <p:cNvPr id="23" name="TextBox 22">
            <a:extLst>
              <a:ext uri="{FF2B5EF4-FFF2-40B4-BE49-F238E27FC236}">
                <a16:creationId xmlns:a16="http://schemas.microsoft.com/office/drawing/2014/main" id="{457885B7-F8DB-4C35-8477-89A09765399F}"/>
              </a:ext>
            </a:extLst>
          </p:cNvPr>
          <p:cNvSpPr txBox="1"/>
          <p:nvPr/>
        </p:nvSpPr>
        <p:spPr>
          <a:xfrm>
            <a:off x="6160430" y="1440899"/>
            <a:ext cx="3814843" cy="1215717"/>
          </a:xfrm>
          <a:prstGeom prst="rect">
            <a:avLst/>
          </a:prstGeom>
          <a:noFill/>
        </p:spPr>
        <p:txBody>
          <a:bodyPr wrap="square" rtlCol="0">
            <a:spAutoFit/>
          </a:bodyPr>
          <a:lstStyle/>
          <a:p>
            <a:r>
              <a:rPr lang="nl-NL" noProof="1">
                <a:solidFill>
                  <a:srgbClr val="ED688D"/>
                </a:solidFill>
                <a:latin typeface="Anton" pitchFamily="2" charset="77"/>
                <a:ea typeface="Roboto" panose="02000000000000000000" pitchFamily="2" charset="0"/>
                <a:cs typeface="Times New Roman" panose="02020603050405020304" pitchFamily="18" charset="0"/>
              </a:rPr>
              <a:t>Klikgedrag</a:t>
            </a:r>
          </a:p>
          <a:p>
            <a:pPr marL="139700" indent="-139700">
              <a:spcBef>
                <a:spcPts val="600"/>
              </a:spcBef>
              <a:buClr>
                <a:srgbClr val="ED688D"/>
              </a:buClr>
              <a:buFont typeface="Arial" panose="020B0604020202020204" pitchFamily="34" charset="0"/>
              <a:buChar char="•"/>
            </a:pPr>
            <a:r>
              <a:rPr lang="nl-NL" sz="1500" noProof="1">
                <a:solidFill>
                  <a:srgbClr val="000000"/>
                </a:solidFill>
                <a:latin typeface="Roboto Light" panose="02000000000000000000" pitchFamily="2" charset="0"/>
                <a:ea typeface="Roboto Light" panose="02000000000000000000" pitchFamily="2" charset="0"/>
                <a:cs typeface="Noto Sans Light" panose="020B0502040504020204" pitchFamily="34" charset="0"/>
              </a:rPr>
              <a:t>Klik nooit zomaar op een link of bijlage</a:t>
            </a:r>
          </a:p>
          <a:p>
            <a:pPr marL="139700" indent="-139700">
              <a:spcBef>
                <a:spcPts val="600"/>
              </a:spcBef>
              <a:buClr>
                <a:srgbClr val="ED688D"/>
              </a:buClr>
              <a:buFont typeface="Arial" panose="020B0604020202020204" pitchFamily="34" charset="0"/>
              <a:buChar char="•"/>
            </a:pPr>
            <a:r>
              <a:rPr lang="nl-NL" sz="1500" noProof="1">
                <a:solidFill>
                  <a:srgbClr val="000000"/>
                </a:solidFill>
                <a:latin typeface="Roboto Light" panose="02000000000000000000" pitchFamily="2" charset="0"/>
                <a:ea typeface="Roboto Light" panose="02000000000000000000" pitchFamily="2" charset="0"/>
                <a:cs typeface="Noto Sans Light" panose="020B0502040504020204" pitchFamily="34" charset="0"/>
              </a:rPr>
              <a:t>Ga liever zelf naar een website dan via een link in een mail of sms</a:t>
            </a:r>
          </a:p>
        </p:txBody>
      </p:sp>
      <p:sp>
        <p:nvSpPr>
          <p:cNvPr id="24" name="TextBox 23">
            <a:extLst>
              <a:ext uri="{FF2B5EF4-FFF2-40B4-BE49-F238E27FC236}">
                <a16:creationId xmlns:a16="http://schemas.microsoft.com/office/drawing/2014/main" id="{FF51356D-100F-D47A-32DC-DF925EDB34DD}"/>
              </a:ext>
            </a:extLst>
          </p:cNvPr>
          <p:cNvSpPr txBox="1"/>
          <p:nvPr/>
        </p:nvSpPr>
        <p:spPr>
          <a:xfrm>
            <a:off x="6160429" y="4107210"/>
            <a:ext cx="5125361" cy="1292662"/>
          </a:xfrm>
          <a:prstGeom prst="rect">
            <a:avLst/>
          </a:prstGeom>
          <a:noFill/>
        </p:spPr>
        <p:txBody>
          <a:bodyPr wrap="square" rtlCol="0">
            <a:spAutoFit/>
          </a:bodyPr>
          <a:lstStyle/>
          <a:p>
            <a:r>
              <a:rPr lang="nl-NL" noProof="1">
                <a:solidFill>
                  <a:srgbClr val="ED688D"/>
                </a:solidFill>
                <a:latin typeface="Anton" pitchFamily="2" charset="77"/>
                <a:ea typeface="Roboto" panose="02000000000000000000" pitchFamily="2" charset="0"/>
                <a:cs typeface="Times New Roman" panose="02020603050405020304" pitchFamily="18" charset="0"/>
              </a:rPr>
              <a:t>Ten slotte: Gebruik je gezond verstand</a:t>
            </a:r>
          </a:p>
          <a:p>
            <a:pPr marL="139700" indent="-139700">
              <a:spcBef>
                <a:spcPts val="600"/>
              </a:spcBef>
              <a:buClr>
                <a:srgbClr val="ED688D"/>
              </a:buClr>
              <a:buFont typeface="Arial" panose="020B0604020202020204" pitchFamily="34" charset="0"/>
              <a:buChar char="•"/>
            </a:pPr>
            <a:r>
              <a:rPr lang="nl-NL" sz="1500" noProof="1">
                <a:solidFill>
                  <a:srgbClr val="000000"/>
                </a:solidFill>
                <a:latin typeface="Roboto Light" panose="02000000000000000000" pitchFamily="2" charset="0"/>
                <a:ea typeface="Roboto Light" panose="02000000000000000000" pitchFamily="2" charset="0"/>
                <a:cs typeface="Noto Sans Light" panose="020B0502040504020204" pitchFamily="34" charset="0"/>
              </a:rPr>
              <a:t>Handel nooit gehaast en laat je nooit opjagen.</a:t>
            </a:r>
          </a:p>
          <a:p>
            <a:pPr marL="139700" indent="-139700">
              <a:spcBef>
                <a:spcPts val="600"/>
              </a:spcBef>
              <a:buClr>
                <a:srgbClr val="ED688D"/>
              </a:buClr>
              <a:buFont typeface="Arial" panose="020B0604020202020204" pitchFamily="34" charset="0"/>
              <a:buChar char="•"/>
            </a:pPr>
            <a:r>
              <a:rPr lang="nl-NL" sz="1500" noProof="1">
                <a:solidFill>
                  <a:srgbClr val="000000"/>
                </a:solidFill>
                <a:latin typeface="Roboto Light" panose="02000000000000000000" pitchFamily="2" charset="0"/>
                <a:ea typeface="Roboto Light" panose="02000000000000000000" pitchFamily="2" charset="0"/>
                <a:cs typeface="Noto Sans Light" panose="020B0502040504020204" pitchFamily="34" charset="0"/>
              </a:rPr>
              <a:t>Check altijd of de inhoud van het bericht wel kan.</a:t>
            </a:r>
          </a:p>
          <a:p>
            <a:pPr marL="139700" indent="-139700">
              <a:spcBef>
                <a:spcPts val="600"/>
              </a:spcBef>
              <a:buClr>
                <a:srgbClr val="ED688D"/>
              </a:buClr>
              <a:buFont typeface="Arial" panose="020B0604020202020204" pitchFamily="34" charset="0"/>
              <a:buChar char="•"/>
            </a:pPr>
            <a:r>
              <a:rPr lang="nl-NL" sz="1500" noProof="1">
                <a:solidFill>
                  <a:srgbClr val="000000"/>
                </a:solidFill>
                <a:latin typeface="Roboto Light" panose="02000000000000000000" pitchFamily="2" charset="0"/>
                <a:ea typeface="Roboto Light" panose="02000000000000000000" pitchFamily="2" charset="0"/>
                <a:cs typeface="Noto Sans Light" panose="020B0502040504020204" pitchFamily="34" charset="0"/>
              </a:rPr>
              <a:t>Vertrouw je het niet? Stop het contact/verrichting.</a:t>
            </a:r>
          </a:p>
        </p:txBody>
      </p:sp>
      <p:pic>
        <p:nvPicPr>
          <p:cNvPr id="26" name="Picture 25" descr="A white gear with a star and a smiling face&#10;&#10;AI-generated content may be incorrect.">
            <a:extLst>
              <a:ext uri="{FF2B5EF4-FFF2-40B4-BE49-F238E27FC236}">
                <a16:creationId xmlns:a16="http://schemas.microsoft.com/office/drawing/2014/main" id="{F0BFA46B-1B68-C006-EA84-06CA77A595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2552" y="3986103"/>
            <a:ext cx="1683267" cy="1587385"/>
          </a:xfrm>
          <a:prstGeom prst="rect">
            <a:avLst/>
          </a:prstGeom>
        </p:spPr>
      </p:pic>
      <p:pic>
        <p:nvPicPr>
          <p:cNvPr id="27" name="Picture 26">
            <a:extLst>
              <a:ext uri="{FF2B5EF4-FFF2-40B4-BE49-F238E27FC236}">
                <a16:creationId xmlns:a16="http://schemas.microsoft.com/office/drawing/2014/main" id="{F73413AA-198F-623B-287B-84CC8DE4DCE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4513546" y="830309"/>
            <a:ext cx="1646884" cy="1646884"/>
          </a:xfrm>
          <a:prstGeom prst="rect">
            <a:avLst/>
          </a:prstGeom>
        </p:spPr>
      </p:pic>
      <p:pic>
        <p:nvPicPr>
          <p:cNvPr id="28" name="Picture 27">
            <a:extLst>
              <a:ext uri="{FF2B5EF4-FFF2-40B4-BE49-F238E27FC236}">
                <a16:creationId xmlns:a16="http://schemas.microsoft.com/office/drawing/2014/main" id="{769C9BA7-7CB3-4EF1-839B-E4C157AB65E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9777697" y="1353655"/>
            <a:ext cx="1587385" cy="1587385"/>
          </a:xfrm>
          <a:prstGeom prst="rect">
            <a:avLst/>
          </a:prstGeom>
        </p:spPr>
      </p:pic>
      <p:pic>
        <p:nvPicPr>
          <p:cNvPr id="29" name="Picture 28">
            <a:extLst>
              <a:ext uri="{FF2B5EF4-FFF2-40B4-BE49-F238E27FC236}">
                <a16:creationId xmlns:a16="http://schemas.microsoft.com/office/drawing/2014/main" id="{17EABE64-E9F6-99DE-4FD7-1BF4869752A6}"/>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9975273" y="5138262"/>
            <a:ext cx="1624212" cy="1624212"/>
          </a:xfrm>
          <a:prstGeom prst="rect">
            <a:avLst/>
          </a:prstGeom>
        </p:spPr>
      </p:pic>
      <p:sp>
        <p:nvSpPr>
          <p:cNvPr id="3" name="Footer Placeholder 7">
            <a:extLst>
              <a:ext uri="{FF2B5EF4-FFF2-40B4-BE49-F238E27FC236}">
                <a16:creationId xmlns:a16="http://schemas.microsoft.com/office/drawing/2014/main" id="{E097574A-1D21-4CCB-07B0-87E7598A45E8}"/>
              </a:ext>
            </a:extLst>
          </p:cNvPr>
          <p:cNvSpPr txBox="1">
            <a:spLocks/>
          </p:cNvSpPr>
          <p:nvPr/>
        </p:nvSpPr>
        <p:spPr>
          <a:xfrm>
            <a:off x="8494236" y="6542089"/>
            <a:ext cx="3901440" cy="184666"/>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200"/>
              <a:t>Symposium Jonger dan je denkt - 22 november 2025</a:t>
            </a:r>
            <a:endParaRPr lang="nl-NL" sz="1200" dirty="0"/>
          </a:p>
        </p:txBody>
      </p:sp>
    </p:spTree>
    <p:extLst>
      <p:ext uri="{BB962C8B-B14F-4D97-AF65-F5344CB8AC3E}">
        <p14:creationId xmlns:p14="http://schemas.microsoft.com/office/powerpoint/2010/main" val="38002802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30273-DA08-ED51-F177-3651D06B49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0BA38D-AD3B-6F76-1EF1-B4A2160DB536}"/>
              </a:ext>
            </a:extLst>
          </p:cNvPr>
          <p:cNvSpPr txBox="1">
            <a:spLocks/>
          </p:cNvSpPr>
          <p:nvPr/>
        </p:nvSpPr>
        <p:spPr>
          <a:xfrm>
            <a:off x="383284" y="500063"/>
            <a:ext cx="11522075" cy="554037"/>
          </a:xfrm>
          <a:prstGeom prst="rect">
            <a:avLst/>
          </a:prstGeom>
        </p:spPr>
        <p:txBody>
          <a:bodyPr wrap="square" lIns="0" tIns="0" rIns="0" bIns="0">
            <a:spAutoFit/>
          </a:bodyPr>
          <a:lstStyle>
            <a:lvl1pPr>
              <a:defRPr sz="3600" b="0" i="0">
                <a:solidFill>
                  <a:srgbClr val="393B50"/>
                </a:solidFill>
                <a:latin typeface="Calibri"/>
                <a:ea typeface="+mj-ea"/>
                <a:cs typeface="Calibri"/>
              </a:defRPr>
            </a:lvl1pPr>
          </a:lstStyle>
          <a:p>
            <a:r>
              <a:rPr lang="nl-NL" sz="3500" kern="0" noProof="1">
                <a:latin typeface="Anton" pitchFamily="2" charset="77"/>
              </a:rPr>
              <a:t>Toch in de val getrapt? </a:t>
            </a:r>
          </a:p>
        </p:txBody>
      </p:sp>
      <p:pic>
        <p:nvPicPr>
          <p:cNvPr id="3" name="Picture 2">
            <a:extLst>
              <a:ext uri="{FF2B5EF4-FFF2-40B4-BE49-F238E27FC236}">
                <a16:creationId xmlns:a16="http://schemas.microsoft.com/office/drawing/2014/main" id="{57C7782F-B75D-FA7B-6647-254E1C81377E}"/>
              </a:ext>
            </a:extLst>
          </p:cNvPr>
          <p:cNvPicPr>
            <a:picLocks noChangeAspect="1"/>
          </p:cNvPicPr>
          <p:nvPr/>
        </p:nvPicPr>
        <p:blipFill>
          <a:blip r:embed="rId3"/>
          <a:stretch>
            <a:fillRect/>
          </a:stretch>
        </p:blipFill>
        <p:spPr>
          <a:xfrm>
            <a:off x="6144321" y="1054100"/>
            <a:ext cx="3888271" cy="5546934"/>
          </a:xfrm>
          <a:prstGeom prst="rect">
            <a:avLst/>
          </a:prstGeom>
        </p:spPr>
      </p:pic>
      <p:pic>
        <p:nvPicPr>
          <p:cNvPr id="4" name="Picture 3">
            <a:extLst>
              <a:ext uri="{FF2B5EF4-FFF2-40B4-BE49-F238E27FC236}">
                <a16:creationId xmlns:a16="http://schemas.microsoft.com/office/drawing/2014/main" id="{FAF2697C-E95E-A7AC-C651-57441B967CCD}"/>
              </a:ext>
            </a:extLst>
          </p:cNvPr>
          <p:cNvPicPr>
            <a:picLocks noChangeAspect="1"/>
          </p:cNvPicPr>
          <p:nvPr/>
        </p:nvPicPr>
        <p:blipFill>
          <a:blip r:embed="rId4"/>
          <a:stretch>
            <a:fillRect/>
          </a:stretch>
        </p:blipFill>
        <p:spPr>
          <a:xfrm>
            <a:off x="1772017" y="1054100"/>
            <a:ext cx="3913290" cy="5546934"/>
          </a:xfrm>
          <a:prstGeom prst="rect">
            <a:avLst/>
          </a:prstGeom>
        </p:spPr>
      </p:pic>
      <p:sp>
        <p:nvSpPr>
          <p:cNvPr id="5" name="Footer Placeholder 7">
            <a:extLst>
              <a:ext uri="{FF2B5EF4-FFF2-40B4-BE49-F238E27FC236}">
                <a16:creationId xmlns:a16="http://schemas.microsoft.com/office/drawing/2014/main" id="{2D5C3DF9-3A03-790B-FD88-9F85C7BE33AF}"/>
              </a:ext>
            </a:extLst>
          </p:cNvPr>
          <p:cNvSpPr txBox="1">
            <a:spLocks/>
          </p:cNvSpPr>
          <p:nvPr/>
        </p:nvSpPr>
        <p:spPr>
          <a:xfrm>
            <a:off x="8469263" y="6601034"/>
            <a:ext cx="3901440" cy="184666"/>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200"/>
              <a:t>Symposium Jonger dan je denkt - 22 november 2025</a:t>
            </a:r>
            <a:endParaRPr lang="nl-NL" sz="1200" dirty="0"/>
          </a:p>
        </p:txBody>
      </p:sp>
    </p:spTree>
    <p:extLst>
      <p:ext uri="{BB962C8B-B14F-4D97-AF65-F5344CB8AC3E}">
        <p14:creationId xmlns:p14="http://schemas.microsoft.com/office/powerpoint/2010/main" val="40540560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DF408-4B3E-41A7-352A-65888BEB789F}"/>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1A71B343-1BB1-A295-5A0C-55E73B45BEE8}"/>
              </a:ext>
            </a:extLst>
          </p:cNvPr>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gradFill flip="none" rotWithShape="1">
            <a:gsLst>
              <a:gs pos="0">
                <a:srgbClr val="76BBE9">
                  <a:tint val="66000"/>
                  <a:satMod val="160000"/>
                </a:srgbClr>
              </a:gs>
              <a:gs pos="50000">
                <a:srgbClr val="89CAFF"/>
              </a:gs>
              <a:gs pos="100000">
                <a:srgbClr val="76BBE9">
                  <a:tint val="23500"/>
                  <a:satMod val="160000"/>
                </a:srgbClr>
              </a:gs>
            </a:gsLst>
            <a:lin ang="8100000" scaled="1"/>
            <a:tileRect/>
          </a:gradFill>
        </p:spPr>
        <p:txBody>
          <a:bodyPr wrap="square" lIns="0" tIns="0" rIns="0" bIns="0" rtlCol="0"/>
          <a:lstStyle/>
          <a:p>
            <a:endParaRPr lang="nl-BE" noProof="0"/>
          </a:p>
        </p:txBody>
      </p:sp>
      <p:sp>
        <p:nvSpPr>
          <p:cNvPr id="23" name="TextBox 22">
            <a:extLst>
              <a:ext uri="{FF2B5EF4-FFF2-40B4-BE49-F238E27FC236}">
                <a16:creationId xmlns:a16="http://schemas.microsoft.com/office/drawing/2014/main" id="{1E2C7E85-8A8C-9979-938E-4DB19FC01C2A}"/>
              </a:ext>
            </a:extLst>
          </p:cNvPr>
          <p:cNvSpPr txBox="1"/>
          <p:nvPr/>
        </p:nvSpPr>
        <p:spPr>
          <a:xfrm>
            <a:off x="600075" y="542925"/>
            <a:ext cx="10782300" cy="646331"/>
          </a:xfrm>
          <a:prstGeom prst="rect">
            <a:avLst/>
          </a:prstGeom>
          <a:noFill/>
        </p:spPr>
        <p:txBody>
          <a:bodyPr wrap="square" rtlCol="0">
            <a:spAutoFit/>
          </a:bodyPr>
          <a:lstStyle/>
          <a:p>
            <a:r>
              <a:rPr lang="en-GB" sz="3600" err="1">
                <a:latin typeface="Anton" pitchFamily="2" charset="0"/>
                <a:ea typeface="Calibri" panose="020F0502020204030204" pitchFamily="34" charset="0"/>
                <a:cs typeface="Calibri" panose="020F0502020204030204" pitchFamily="34" charset="0"/>
              </a:rPr>
              <a:t>Verificatie</a:t>
            </a:r>
            <a:r>
              <a:rPr lang="en-GB" sz="3600">
                <a:latin typeface="Anton" pitchFamily="2" charset="0"/>
                <a:ea typeface="Calibri" panose="020F0502020204030204" pitchFamily="34" charset="0"/>
                <a:cs typeface="Calibri" panose="020F0502020204030204" pitchFamily="34" charset="0"/>
              </a:rPr>
              <a:t> van de naam van de </a:t>
            </a:r>
            <a:r>
              <a:rPr lang="en-GB" sz="3600" err="1">
                <a:latin typeface="Anton" pitchFamily="2" charset="0"/>
                <a:ea typeface="Calibri" panose="020F0502020204030204" pitchFamily="34" charset="0"/>
                <a:cs typeface="Calibri" panose="020F0502020204030204" pitchFamily="34" charset="0"/>
              </a:rPr>
              <a:t>begunstigde</a:t>
            </a:r>
            <a:r>
              <a:rPr lang="en-GB" sz="3600">
                <a:latin typeface="Anton" pitchFamily="2" charset="0"/>
                <a:ea typeface="Calibri" panose="020F0502020204030204" pitchFamily="34" charset="0"/>
                <a:cs typeface="Calibri" panose="020F0502020204030204" pitchFamily="34" charset="0"/>
              </a:rPr>
              <a:t>…</a:t>
            </a:r>
          </a:p>
        </p:txBody>
      </p:sp>
      <p:sp>
        <p:nvSpPr>
          <p:cNvPr id="4" name="Footer Placeholder 3">
            <a:extLst>
              <a:ext uri="{FF2B5EF4-FFF2-40B4-BE49-F238E27FC236}">
                <a16:creationId xmlns:a16="http://schemas.microsoft.com/office/drawing/2014/main" id="{B963A5DF-EE50-10CA-B6AF-8F9CCB5D1C36}"/>
              </a:ext>
            </a:extLst>
          </p:cNvPr>
          <p:cNvSpPr>
            <a:spLocks noGrp="1"/>
          </p:cNvSpPr>
          <p:nvPr>
            <p:ph type="ftr" sz="quarter" idx="5"/>
          </p:nvPr>
        </p:nvSpPr>
        <p:spPr>
          <a:xfrm>
            <a:off x="8129905" y="6545231"/>
            <a:ext cx="3901440" cy="184666"/>
          </a:xfrm>
        </p:spPr>
        <p:txBody>
          <a:bodyPr/>
          <a:lstStyle/>
          <a:p>
            <a:r>
              <a:rPr lang="nl-NL" dirty="0"/>
              <a:t>Symposium Jonger dan je denkt - 22 november 2025</a:t>
            </a:r>
          </a:p>
        </p:txBody>
      </p:sp>
      <p:sp>
        <p:nvSpPr>
          <p:cNvPr id="5" name="TextBox 5">
            <a:extLst>
              <a:ext uri="{FF2B5EF4-FFF2-40B4-BE49-F238E27FC236}">
                <a16:creationId xmlns:a16="http://schemas.microsoft.com/office/drawing/2014/main" id="{41241573-99F3-75A2-6EAE-356D2F1B9A93}"/>
              </a:ext>
            </a:extLst>
          </p:cNvPr>
          <p:cNvSpPr txBox="1"/>
          <p:nvPr/>
        </p:nvSpPr>
        <p:spPr>
          <a:xfrm>
            <a:off x="503337" y="1938442"/>
            <a:ext cx="11185326" cy="3016210"/>
          </a:xfrm>
          <a:prstGeom prst="rect">
            <a:avLst/>
          </a:prstGeom>
          <a:noFill/>
        </p:spPr>
        <p:txBody>
          <a:bodyPr wrap="square" rtlCol="0">
            <a:spAutoFit/>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spcAft>
                <a:spcPts val="1800"/>
              </a:spcAft>
              <a:buClr>
                <a:schemeClr val="accent1"/>
              </a:buClr>
              <a:buFont typeface="Wingdings" panose="05000000000000000000" pitchFamily="2" charset="2"/>
              <a:buChar char="§"/>
              <a:defRPr/>
            </a:pPr>
            <a:r>
              <a:rPr lang="nl-BE" sz="2000" noProof="0" dirty="0">
                <a:solidFill>
                  <a:srgbClr val="393C50"/>
                </a:solidFill>
                <a:latin typeface="Anton" pitchFamily="2" charset="0"/>
              </a:rPr>
              <a:t>Tijdens de invoering van een overschrijvingsopdracht verifieert jouw bank (bij de bank van de begunstigde) of het rekeningnummer (IBAN) en de naam van de begunstigde overeenstemmen. </a:t>
            </a:r>
          </a:p>
          <a:p>
            <a:pPr marL="457200" indent="-457200">
              <a:spcAft>
                <a:spcPts val="1800"/>
              </a:spcAft>
              <a:buClr>
                <a:schemeClr val="accent1"/>
              </a:buClr>
              <a:buFont typeface="Wingdings" panose="05000000000000000000" pitchFamily="2" charset="2"/>
              <a:buChar char="§"/>
              <a:defRPr/>
            </a:pPr>
            <a:r>
              <a:rPr lang="nl-BE" sz="2000" noProof="0" dirty="0">
                <a:solidFill>
                  <a:srgbClr val="393C50"/>
                </a:solidFill>
                <a:latin typeface="Anton" pitchFamily="2" charset="0"/>
              </a:rPr>
              <a:t>3 types meldingen </a:t>
            </a:r>
            <a:r>
              <a:rPr lang="nl-BE" sz="2000" noProof="0" dirty="0">
                <a:solidFill>
                  <a:srgbClr val="393C50"/>
                </a:solidFill>
                <a:latin typeface="Anton" pitchFamily="2" charset="0"/>
                <a:sym typeface="Wingdings" panose="05000000000000000000" pitchFamily="2" charset="2"/>
              </a:rPr>
              <a:t> </a:t>
            </a:r>
            <a:r>
              <a:rPr lang="nl-BE" sz="2000" noProof="0" dirty="0">
                <a:solidFill>
                  <a:srgbClr val="393C50"/>
                </a:solidFill>
                <a:latin typeface="Anton" pitchFamily="2" charset="0"/>
              </a:rPr>
              <a:t>De klant beslist om de overschrijving wel of niet uit te voeren.</a:t>
            </a:r>
          </a:p>
          <a:p>
            <a:pPr marL="1371600" lvl="2" indent="-457200">
              <a:buClr>
                <a:schemeClr val="accent1"/>
              </a:buClr>
              <a:buFont typeface="+mj-lt"/>
              <a:buAutoNum type="arabicPeriod"/>
              <a:defRPr/>
            </a:pPr>
            <a:r>
              <a:rPr lang="nl-NL" sz="1600" noProof="0" dirty="0">
                <a:solidFill>
                  <a:srgbClr val="393C50"/>
                </a:solidFill>
                <a:latin typeface="Anton" pitchFamily="2" charset="0"/>
              </a:rPr>
              <a:t>De ingevulde naam stemt overeen met de naam van de begunstigde.   </a:t>
            </a:r>
          </a:p>
          <a:p>
            <a:pPr marL="1371600" lvl="2" indent="-457200">
              <a:buClr>
                <a:schemeClr val="accent1"/>
              </a:buClr>
              <a:buFont typeface="+mj-lt"/>
              <a:buAutoNum type="arabicPeriod"/>
              <a:defRPr/>
            </a:pPr>
            <a:r>
              <a:rPr lang="nl-NL" sz="1600" noProof="0" dirty="0">
                <a:solidFill>
                  <a:srgbClr val="393C50"/>
                </a:solidFill>
                <a:latin typeface="Anton" pitchFamily="2" charset="0"/>
              </a:rPr>
              <a:t>De ingevulde naam stemt bijna overeen met de naam van de begunstigde: je hebt een typefout gemaakt of het verschil is beperkt. De bank zal zelf de juiste naam van de begunstigde suggereren.  </a:t>
            </a:r>
          </a:p>
          <a:p>
            <a:pPr marL="1371600" lvl="2" indent="-457200">
              <a:buClr>
                <a:schemeClr val="accent1"/>
              </a:buClr>
              <a:buFont typeface="+mj-lt"/>
              <a:buAutoNum type="arabicPeriod"/>
              <a:defRPr/>
            </a:pPr>
            <a:r>
              <a:rPr lang="nl-NL" sz="1600" noProof="0" dirty="0">
                <a:solidFill>
                  <a:srgbClr val="393C50"/>
                </a:solidFill>
                <a:latin typeface="Anton" pitchFamily="2" charset="0"/>
              </a:rPr>
              <a:t>De ingevulde naam stemt niet overeen met de naam van de begunstigde: ga na of het wel de correcte begunstigde is</a:t>
            </a:r>
          </a:p>
          <a:p>
            <a:pPr lvl="2">
              <a:buClr>
                <a:schemeClr val="accent1"/>
              </a:buClr>
              <a:defRPr/>
            </a:pPr>
            <a:endParaRPr lang="nl-BE" sz="1600" noProof="0" dirty="0">
              <a:solidFill>
                <a:srgbClr val="393C50"/>
              </a:solidFill>
              <a:latin typeface="Anton" pitchFamily="2" charset="0"/>
            </a:endParaRPr>
          </a:p>
          <a:p>
            <a:pPr marL="457200" indent="-457200">
              <a:spcAft>
                <a:spcPts val="1800"/>
              </a:spcAft>
              <a:buClr>
                <a:schemeClr val="accent1"/>
              </a:buClr>
              <a:buFont typeface="Wingdings" panose="05000000000000000000" pitchFamily="2" charset="2"/>
              <a:buChar char="§"/>
              <a:defRPr/>
            </a:pPr>
            <a:r>
              <a:rPr lang="nl-BE" sz="2000" noProof="0" dirty="0">
                <a:solidFill>
                  <a:srgbClr val="393C50"/>
                </a:solidFill>
                <a:latin typeface="Anton" pitchFamily="2" charset="0"/>
              </a:rPr>
              <a:t>Hulpmiddel in de strijd tegen fraude (onder meer factuurfraude)</a:t>
            </a:r>
          </a:p>
        </p:txBody>
      </p:sp>
    </p:spTree>
    <p:extLst>
      <p:ext uri="{BB962C8B-B14F-4D97-AF65-F5344CB8AC3E}">
        <p14:creationId xmlns:p14="http://schemas.microsoft.com/office/powerpoint/2010/main" val="30313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F3994E-23C9-4BC6-3A2B-E825F8BF7540}"/>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869D67ED-CE39-9ACF-94C9-ABA301EE2FCA}"/>
              </a:ext>
            </a:extLst>
          </p:cNvPr>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gradFill flip="none" rotWithShape="1">
            <a:gsLst>
              <a:gs pos="0">
                <a:srgbClr val="76BBE9">
                  <a:tint val="66000"/>
                  <a:satMod val="160000"/>
                </a:srgbClr>
              </a:gs>
              <a:gs pos="50000">
                <a:srgbClr val="89CAFF"/>
              </a:gs>
              <a:gs pos="100000">
                <a:srgbClr val="76BBE9">
                  <a:tint val="23500"/>
                  <a:satMod val="160000"/>
                </a:srgbClr>
              </a:gs>
            </a:gsLst>
            <a:lin ang="8100000" scaled="1"/>
            <a:tileRect/>
          </a:gradFill>
        </p:spPr>
        <p:txBody>
          <a:bodyPr wrap="square" lIns="0" tIns="0" rIns="0" bIns="0" rtlCol="0"/>
          <a:lstStyle/>
          <a:p>
            <a:endParaRPr lang="nl-BE" noProof="0"/>
          </a:p>
        </p:txBody>
      </p:sp>
      <p:sp>
        <p:nvSpPr>
          <p:cNvPr id="23" name="TextBox 22">
            <a:extLst>
              <a:ext uri="{FF2B5EF4-FFF2-40B4-BE49-F238E27FC236}">
                <a16:creationId xmlns:a16="http://schemas.microsoft.com/office/drawing/2014/main" id="{FBB34619-0366-E7AD-1BD3-AC3C0942E0CE}"/>
              </a:ext>
            </a:extLst>
          </p:cNvPr>
          <p:cNvSpPr txBox="1"/>
          <p:nvPr/>
        </p:nvSpPr>
        <p:spPr>
          <a:xfrm>
            <a:off x="600075" y="542925"/>
            <a:ext cx="10782300" cy="646331"/>
          </a:xfrm>
          <a:prstGeom prst="rect">
            <a:avLst/>
          </a:prstGeom>
          <a:noFill/>
        </p:spPr>
        <p:txBody>
          <a:bodyPr wrap="square" rtlCol="0">
            <a:spAutoFit/>
          </a:bodyPr>
          <a:lstStyle/>
          <a:p>
            <a:r>
              <a:rPr lang="en-GB" sz="3600">
                <a:latin typeface="Anton" pitchFamily="2" charset="0"/>
                <a:ea typeface="Calibri" panose="020F0502020204030204" pitchFamily="34" charset="0"/>
                <a:cs typeface="Calibri" panose="020F0502020204030204" pitchFamily="34" charset="0"/>
              </a:rPr>
              <a:t>Check je </a:t>
            </a:r>
            <a:r>
              <a:rPr lang="en-GB" sz="3600" err="1">
                <a:latin typeface="Anton" pitchFamily="2" charset="0"/>
                <a:ea typeface="Calibri" panose="020F0502020204030204" pitchFamily="34" charset="0"/>
                <a:cs typeface="Calibri" panose="020F0502020204030204" pitchFamily="34" charset="0"/>
              </a:rPr>
              <a:t>gesprek</a:t>
            </a:r>
            <a:endParaRPr lang="en-GB" sz="3600">
              <a:latin typeface="Anton" pitchFamily="2"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45F95843-FD02-7982-9CF6-492A8B7218D8}"/>
              </a:ext>
            </a:extLst>
          </p:cNvPr>
          <p:cNvPicPr>
            <a:picLocks noChangeAspect="1"/>
          </p:cNvPicPr>
          <p:nvPr/>
        </p:nvPicPr>
        <p:blipFill>
          <a:blip r:embed="rId3"/>
          <a:stretch>
            <a:fillRect/>
          </a:stretch>
        </p:blipFill>
        <p:spPr>
          <a:xfrm>
            <a:off x="7268641" y="975484"/>
            <a:ext cx="4713809" cy="4720137"/>
          </a:xfrm>
          <a:prstGeom prst="rect">
            <a:avLst/>
          </a:prstGeom>
        </p:spPr>
      </p:pic>
      <p:sp>
        <p:nvSpPr>
          <p:cNvPr id="5" name="TextBox 4">
            <a:extLst>
              <a:ext uri="{FF2B5EF4-FFF2-40B4-BE49-F238E27FC236}">
                <a16:creationId xmlns:a16="http://schemas.microsoft.com/office/drawing/2014/main" id="{1AB796EE-B3DC-9739-4199-79B3E1F9A46D}"/>
              </a:ext>
            </a:extLst>
          </p:cNvPr>
          <p:cNvSpPr txBox="1"/>
          <p:nvPr/>
        </p:nvSpPr>
        <p:spPr>
          <a:xfrm>
            <a:off x="1123951" y="1940747"/>
            <a:ext cx="5772150" cy="2908489"/>
          </a:xfrm>
          <a:prstGeom prst="rect">
            <a:avLst/>
          </a:prstGeom>
          <a:noFill/>
        </p:spPr>
        <p:txBody>
          <a:bodyPr wrap="square" rtlCol="0">
            <a:spAutoFit/>
          </a:bodyPr>
          <a:lstStyle/>
          <a:p>
            <a:pPr marL="457200" indent="-457200">
              <a:spcAft>
                <a:spcPts val="1800"/>
              </a:spcAft>
              <a:buClr>
                <a:schemeClr val="accent1"/>
              </a:buClr>
              <a:buFont typeface="Wingdings" panose="05000000000000000000" pitchFamily="2" charset="2"/>
              <a:buChar char="§"/>
              <a:defRPr/>
            </a:pPr>
            <a:r>
              <a:rPr lang="nl-NL" sz="2000" dirty="0">
                <a:solidFill>
                  <a:srgbClr val="393C50"/>
                </a:solidFill>
                <a:latin typeface="Anton" pitchFamily="2" charset="0"/>
              </a:rPr>
              <a:t>Word je gebeld door de bank? Vraag om een Gesprek Check via de officiële bankapp.</a:t>
            </a:r>
          </a:p>
          <a:p>
            <a:pPr marL="457200" indent="-457200">
              <a:spcAft>
                <a:spcPts val="1800"/>
              </a:spcAft>
              <a:buClr>
                <a:schemeClr val="accent1"/>
              </a:buClr>
              <a:buFont typeface="Wingdings" panose="05000000000000000000" pitchFamily="2" charset="2"/>
              <a:buChar char="§"/>
              <a:defRPr/>
            </a:pPr>
            <a:r>
              <a:rPr lang="nl-NL" sz="2000" dirty="0">
                <a:solidFill>
                  <a:srgbClr val="393C50"/>
                </a:solidFill>
                <a:latin typeface="Anton" pitchFamily="2" charset="0"/>
              </a:rPr>
              <a:t>De tool gaat na of je een echte bankmedewerker aan de lijn hebt.</a:t>
            </a:r>
          </a:p>
          <a:p>
            <a:pPr marL="457200" indent="-457200">
              <a:spcAft>
                <a:spcPts val="1800"/>
              </a:spcAft>
              <a:buClr>
                <a:schemeClr val="accent1"/>
              </a:buClr>
              <a:buFont typeface="Wingdings" panose="05000000000000000000" pitchFamily="2" charset="2"/>
              <a:buChar char="§"/>
              <a:defRPr/>
            </a:pPr>
            <a:r>
              <a:rPr lang="nl-NL" sz="2000" dirty="0">
                <a:solidFill>
                  <a:srgbClr val="00B050"/>
                </a:solidFill>
                <a:latin typeface="Anton" pitchFamily="2" charset="0"/>
              </a:rPr>
              <a:t>Blijf alert: geef nooit je pincode, wachtwoord of codes via telefoon.</a:t>
            </a:r>
          </a:p>
          <a:p>
            <a:endParaRPr lang="en-GB"/>
          </a:p>
        </p:txBody>
      </p:sp>
      <p:sp>
        <p:nvSpPr>
          <p:cNvPr id="3" name="Footer Placeholder 2">
            <a:extLst>
              <a:ext uri="{FF2B5EF4-FFF2-40B4-BE49-F238E27FC236}">
                <a16:creationId xmlns:a16="http://schemas.microsoft.com/office/drawing/2014/main" id="{66850EA9-0786-77C0-C945-7C7D567EC73A}"/>
              </a:ext>
            </a:extLst>
          </p:cNvPr>
          <p:cNvSpPr>
            <a:spLocks noGrp="1"/>
          </p:cNvSpPr>
          <p:nvPr>
            <p:ph type="ftr" sz="quarter" idx="5"/>
          </p:nvPr>
        </p:nvSpPr>
        <p:spPr>
          <a:xfrm>
            <a:off x="8179911" y="6486439"/>
            <a:ext cx="3901440" cy="184666"/>
          </a:xfrm>
        </p:spPr>
        <p:txBody>
          <a:bodyPr/>
          <a:lstStyle/>
          <a:p>
            <a:r>
              <a:rPr lang="nl-NL" dirty="0"/>
              <a:t>Symposium Jonger dan je denkt - 22 november 2025</a:t>
            </a:r>
          </a:p>
        </p:txBody>
      </p:sp>
    </p:spTree>
    <p:extLst>
      <p:ext uri="{BB962C8B-B14F-4D97-AF65-F5344CB8AC3E}">
        <p14:creationId xmlns:p14="http://schemas.microsoft.com/office/powerpoint/2010/main" val="13710064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0CDD6-A816-CCDE-E582-62FDF015EB14}"/>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FBAAADED-E7B4-9859-0911-E43CF207E757}"/>
              </a:ext>
            </a:extLst>
          </p:cNvPr>
          <p:cNvSpPr>
            <a:spLocks noGrp="1"/>
          </p:cNvSpPr>
          <p:nvPr>
            <p:ph type="ftr" sz="quarter" idx="3"/>
          </p:nvPr>
        </p:nvSpPr>
        <p:spPr>
          <a:xfrm>
            <a:off x="8195918" y="6533442"/>
            <a:ext cx="4122781" cy="365125"/>
          </a:xfrm>
        </p:spPr>
        <p:txBody>
          <a:bodyPr/>
          <a:lstStyle/>
          <a:p>
            <a:r>
              <a:rPr lang="nl-NL" dirty="0"/>
              <a:t>Symposium Jonger dan je denkt - 22 november 2025</a:t>
            </a:r>
            <a:endParaRPr lang="nl-BE" dirty="0"/>
          </a:p>
        </p:txBody>
      </p:sp>
      <p:sp>
        <p:nvSpPr>
          <p:cNvPr id="2" name="Text Placeholder 1">
            <a:extLst>
              <a:ext uri="{FF2B5EF4-FFF2-40B4-BE49-F238E27FC236}">
                <a16:creationId xmlns:a16="http://schemas.microsoft.com/office/drawing/2014/main" id="{CD4EF8B7-BD42-FF44-0A5D-4E87D843ED6E}"/>
              </a:ext>
            </a:extLst>
          </p:cNvPr>
          <p:cNvSpPr>
            <a:spLocks noGrp="1"/>
          </p:cNvSpPr>
          <p:nvPr>
            <p:ph type="body" sz="quarter" idx="12"/>
          </p:nvPr>
        </p:nvSpPr>
        <p:spPr>
          <a:xfrm>
            <a:off x="539998" y="503739"/>
            <a:ext cx="8579510" cy="553998"/>
          </a:xfrm>
        </p:spPr>
        <p:txBody>
          <a:bodyPr/>
          <a:lstStyle/>
          <a:p>
            <a:pPr algn="l" rtl="0"/>
            <a:r>
              <a:rPr lang="fr-FR" sz="3600" kern="1200" dirty="0">
                <a:solidFill>
                  <a:schemeClr val="tx1"/>
                </a:solidFill>
                <a:latin typeface="Anton" pitchFamily="2" charset="0"/>
                <a:ea typeface="Calibri" panose="020F0502020204030204" pitchFamily="34" charset="0"/>
                <a:cs typeface="Calibri" panose="020F0502020204030204" pitchFamily="34" charset="0"/>
              </a:rPr>
              <a:t>e-learning « </a:t>
            </a:r>
            <a:r>
              <a:rPr lang="fr-FR" sz="3600" kern="1200" dirty="0" err="1">
                <a:solidFill>
                  <a:schemeClr val="tx1"/>
                </a:solidFill>
                <a:latin typeface="Anton" pitchFamily="2" charset="0"/>
                <a:ea typeface="Calibri" panose="020F0502020204030204" pitchFamily="34" charset="0"/>
                <a:cs typeface="Calibri" panose="020F0502020204030204" pitchFamily="34" charset="0"/>
              </a:rPr>
              <a:t>digicoach</a:t>
            </a:r>
            <a:r>
              <a:rPr lang="fr-FR" sz="3600" kern="1200" dirty="0">
                <a:solidFill>
                  <a:schemeClr val="tx1"/>
                </a:solidFill>
                <a:latin typeface="Anton" pitchFamily="2" charset="0"/>
                <a:ea typeface="Calibri" panose="020F0502020204030204" pitchFamily="34" charset="0"/>
                <a:cs typeface="Calibri" panose="020F0502020204030204" pitchFamily="34" charset="0"/>
              </a:rPr>
              <a:t> »</a:t>
            </a:r>
          </a:p>
        </p:txBody>
      </p:sp>
      <p:graphicFrame>
        <p:nvGraphicFramePr>
          <p:cNvPr id="5" name="Text Placeholder 3">
            <a:extLst>
              <a:ext uri="{FF2B5EF4-FFF2-40B4-BE49-F238E27FC236}">
                <a16:creationId xmlns:a16="http://schemas.microsoft.com/office/drawing/2014/main" id="{A1F3E6A1-F72F-48FE-A0D2-F0CEC96B2300}"/>
              </a:ext>
            </a:extLst>
          </p:cNvPr>
          <p:cNvGraphicFramePr/>
          <p:nvPr/>
        </p:nvGraphicFramePr>
        <p:xfrm>
          <a:off x="8407293" y="2707567"/>
          <a:ext cx="3487271" cy="34969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1" name="Text Placeholder 3">
            <a:extLst>
              <a:ext uri="{FF2B5EF4-FFF2-40B4-BE49-F238E27FC236}">
                <a16:creationId xmlns:a16="http://schemas.microsoft.com/office/drawing/2014/main" id="{603CF375-E702-4D46-A1F1-7C384E909F5C}"/>
              </a:ext>
            </a:extLst>
          </p:cNvPr>
          <p:cNvGraphicFramePr/>
          <p:nvPr>
            <p:extLst>
              <p:ext uri="{D42A27DB-BD31-4B8C-83A1-F6EECF244321}">
                <p14:modId xmlns:p14="http://schemas.microsoft.com/office/powerpoint/2010/main" val="3676405312"/>
              </p:ext>
            </p:extLst>
          </p:nvPr>
        </p:nvGraphicFramePr>
        <p:xfrm>
          <a:off x="754531" y="1333500"/>
          <a:ext cx="10094025" cy="4191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026" name="Picture 2" descr="E-learning exemple exercice">
            <a:extLst>
              <a:ext uri="{FF2B5EF4-FFF2-40B4-BE49-F238E27FC236}">
                <a16:creationId xmlns:a16="http://schemas.microsoft.com/office/drawing/2014/main" id="{DF71A6C8-9D2B-7654-1CCB-5856DA393F53}"/>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r="47576" b="56327"/>
          <a:stretch/>
        </p:blipFill>
        <p:spPr bwMode="auto">
          <a:xfrm>
            <a:off x="9522030" y="5160128"/>
            <a:ext cx="1470558" cy="1044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8905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6"/>
          <p:cNvSpPr txBox="1"/>
          <p:nvPr/>
        </p:nvSpPr>
        <p:spPr>
          <a:xfrm>
            <a:off x="662400" y="1014967"/>
            <a:ext cx="5433600" cy="861734"/>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nl" sz="4000" dirty="0">
                <a:solidFill>
                  <a:schemeClr val="dk1"/>
                </a:solidFill>
                <a:latin typeface="Roboto Black"/>
                <a:ea typeface="Roboto Black"/>
                <a:cs typeface="Roboto Black"/>
                <a:sym typeface="Roboto Black"/>
              </a:rPr>
              <a:t>DigiHandig/DigiFacile:</a:t>
            </a:r>
            <a:endParaRPr sz="4000" dirty="0">
              <a:latin typeface="Roboto Black"/>
              <a:ea typeface="Roboto Black"/>
              <a:cs typeface="Roboto Black"/>
              <a:sym typeface="Roboto Black"/>
            </a:endParaRPr>
          </a:p>
        </p:txBody>
      </p:sp>
      <p:sp>
        <p:nvSpPr>
          <p:cNvPr id="83" name="Google Shape;83;p16"/>
          <p:cNvSpPr txBox="1"/>
          <p:nvPr/>
        </p:nvSpPr>
        <p:spPr>
          <a:xfrm>
            <a:off x="662400" y="660333"/>
            <a:ext cx="5433600" cy="492400"/>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nl" sz="1600" dirty="0">
                <a:solidFill>
                  <a:schemeClr val="dk1"/>
                </a:solidFill>
                <a:latin typeface="Roboto Light"/>
                <a:ea typeface="Roboto Light"/>
                <a:cs typeface="Roboto Light"/>
                <a:sym typeface="Roboto Light"/>
              </a:rPr>
              <a:t>DigiHandig/DigiFacile</a:t>
            </a:r>
            <a:endParaRPr sz="1600" dirty="0">
              <a:latin typeface="Roboto Light"/>
              <a:ea typeface="Roboto Light"/>
              <a:cs typeface="Roboto Light"/>
              <a:sym typeface="Roboto Light"/>
            </a:endParaRPr>
          </a:p>
        </p:txBody>
      </p:sp>
      <p:sp>
        <p:nvSpPr>
          <p:cNvPr id="85" name="Google Shape;85;p16"/>
          <p:cNvSpPr txBox="1"/>
          <p:nvPr/>
        </p:nvSpPr>
        <p:spPr>
          <a:xfrm>
            <a:off x="781400" y="5543900"/>
            <a:ext cx="2157600" cy="430800"/>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nl" sz="1200" b="1" dirty="0">
                <a:solidFill>
                  <a:srgbClr val="000000"/>
                </a:solidFill>
                <a:latin typeface="Karla"/>
                <a:ea typeface="Karla"/>
                <a:cs typeface="Karla"/>
                <a:sym typeface="Karla"/>
              </a:rPr>
              <a:t>Kies wat jij wil leren</a:t>
            </a:r>
            <a:endParaRPr sz="1200" b="1" dirty="0"/>
          </a:p>
        </p:txBody>
      </p:sp>
      <p:sp>
        <p:nvSpPr>
          <p:cNvPr id="86" name="Google Shape;86;p16"/>
          <p:cNvSpPr txBox="1"/>
          <p:nvPr/>
        </p:nvSpPr>
        <p:spPr>
          <a:xfrm>
            <a:off x="2468202" y="5526530"/>
            <a:ext cx="1947200" cy="430800"/>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nl" sz="1200" b="1">
                <a:solidFill>
                  <a:srgbClr val="000000"/>
                </a:solidFill>
                <a:latin typeface="Karla"/>
                <a:ea typeface="Karla"/>
                <a:cs typeface="Karla"/>
                <a:sym typeface="Karla"/>
              </a:rPr>
              <a:t>Op jouw tijd en tempo</a:t>
            </a:r>
            <a:endParaRPr sz="1200" b="1"/>
          </a:p>
        </p:txBody>
      </p:sp>
      <p:sp>
        <p:nvSpPr>
          <p:cNvPr id="87" name="Google Shape;87;p16"/>
          <p:cNvSpPr txBox="1"/>
          <p:nvPr/>
        </p:nvSpPr>
        <p:spPr>
          <a:xfrm>
            <a:off x="4155285" y="5521301"/>
            <a:ext cx="1947200" cy="430800"/>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nl" sz="1200" b="1" dirty="0">
                <a:solidFill>
                  <a:srgbClr val="000000"/>
                </a:solidFill>
                <a:latin typeface="Karla"/>
                <a:ea typeface="Karla"/>
                <a:cs typeface="Karla"/>
                <a:sym typeface="Karla"/>
              </a:rPr>
              <a:t>Eenvoudig en veilig</a:t>
            </a:r>
            <a:endParaRPr sz="1200" b="1" dirty="0"/>
          </a:p>
        </p:txBody>
      </p:sp>
      <p:pic>
        <p:nvPicPr>
          <p:cNvPr id="88" name="Google Shape;88;p16"/>
          <p:cNvPicPr preferRelativeResize="0"/>
          <p:nvPr/>
        </p:nvPicPr>
        <p:blipFill>
          <a:blip r:embed="rId3">
            <a:alphaModFix/>
          </a:blip>
          <a:stretch>
            <a:fillRect/>
          </a:stretch>
        </p:blipFill>
        <p:spPr>
          <a:xfrm>
            <a:off x="903782" y="4492659"/>
            <a:ext cx="4875323" cy="1111882"/>
          </a:xfrm>
          <a:prstGeom prst="rect">
            <a:avLst/>
          </a:prstGeom>
          <a:noFill/>
          <a:ln>
            <a:noFill/>
          </a:ln>
        </p:spPr>
      </p:pic>
      <p:sp>
        <p:nvSpPr>
          <p:cNvPr id="89" name="Google Shape;89;p16"/>
          <p:cNvSpPr txBox="1"/>
          <p:nvPr/>
        </p:nvSpPr>
        <p:spPr>
          <a:xfrm>
            <a:off x="760200" y="5771463"/>
            <a:ext cx="2073600" cy="574800"/>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nl" sz="1067" dirty="0">
                <a:latin typeface="Karla"/>
                <a:ea typeface="Karla"/>
                <a:cs typeface="Karla"/>
                <a:sym typeface="Karla"/>
              </a:rPr>
              <a:t>Leer over apps en functies die jij interessant vindt</a:t>
            </a:r>
            <a:endParaRPr sz="1067" dirty="0">
              <a:latin typeface="Karla"/>
              <a:ea typeface="Karla"/>
              <a:cs typeface="Karla"/>
              <a:sym typeface="Karla"/>
            </a:endParaRPr>
          </a:p>
        </p:txBody>
      </p:sp>
      <p:sp>
        <p:nvSpPr>
          <p:cNvPr id="90" name="Google Shape;90;p16"/>
          <p:cNvSpPr txBox="1"/>
          <p:nvPr/>
        </p:nvSpPr>
        <p:spPr>
          <a:xfrm>
            <a:off x="2527602" y="5771463"/>
            <a:ext cx="1828400" cy="738816"/>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nl" sz="1067" dirty="0">
                <a:latin typeface="Karla"/>
                <a:ea typeface="Karla"/>
                <a:cs typeface="Karla"/>
                <a:sym typeface="Karla"/>
              </a:rPr>
              <a:t>Bepaal zelf waar, wanneer en hoe vaak je wil leren</a:t>
            </a:r>
            <a:endParaRPr sz="1067" dirty="0">
              <a:latin typeface="Karla"/>
              <a:ea typeface="Karla"/>
              <a:cs typeface="Karla"/>
              <a:sym typeface="Karla"/>
            </a:endParaRPr>
          </a:p>
        </p:txBody>
      </p:sp>
      <p:sp>
        <p:nvSpPr>
          <p:cNvPr id="91" name="Google Shape;91;p16"/>
          <p:cNvSpPr txBox="1"/>
          <p:nvPr/>
        </p:nvSpPr>
        <p:spPr>
          <a:xfrm>
            <a:off x="4155285" y="5747136"/>
            <a:ext cx="2157600" cy="574800"/>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nl" sz="1067" dirty="0">
                <a:latin typeface="Karla"/>
                <a:ea typeface="Karla"/>
                <a:cs typeface="Karla"/>
                <a:sym typeface="Karla"/>
              </a:rPr>
              <a:t>De lessen zijn gemaakt voor optimale toegankelijkheid</a:t>
            </a:r>
            <a:endParaRPr sz="1067" dirty="0">
              <a:latin typeface="Karla"/>
              <a:ea typeface="Karla"/>
              <a:cs typeface="Karla"/>
              <a:sym typeface="Karla"/>
            </a:endParaRPr>
          </a:p>
        </p:txBody>
      </p:sp>
      <p:pic>
        <p:nvPicPr>
          <p:cNvPr id="92" name="Google Shape;92;p16"/>
          <p:cNvPicPr preferRelativeResize="0"/>
          <p:nvPr/>
        </p:nvPicPr>
        <p:blipFill>
          <a:blip r:embed="rId4">
            <a:alphaModFix/>
          </a:blip>
          <a:stretch>
            <a:fillRect/>
          </a:stretch>
        </p:blipFill>
        <p:spPr>
          <a:xfrm>
            <a:off x="8549843" y="401767"/>
            <a:ext cx="3027724" cy="5293280"/>
          </a:xfrm>
          <a:prstGeom prst="rect">
            <a:avLst/>
          </a:prstGeom>
          <a:noFill/>
          <a:ln>
            <a:noFill/>
          </a:ln>
        </p:spPr>
      </p:pic>
      <p:pic>
        <p:nvPicPr>
          <p:cNvPr id="93" name="Google Shape;93;p16"/>
          <p:cNvPicPr preferRelativeResize="0"/>
          <p:nvPr/>
        </p:nvPicPr>
        <p:blipFill>
          <a:blip r:embed="rId5">
            <a:alphaModFix/>
          </a:blip>
          <a:stretch>
            <a:fillRect/>
          </a:stretch>
        </p:blipFill>
        <p:spPr>
          <a:xfrm>
            <a:off x="7940568" y="923421"/>
            <a:ext cx="3065601" cy="5469112"/>
          </a:xfrm>
          <a:prstGeom prst="rect">
            <a:avLst/>
          </a:prstGeom>
          <a:noFill/>
          <a:ln>
            <a:noFill/>
          </a:ln>
        </p:spPr>
      </p:pic>
      <p:pic>
        <p:nvPicPr>
          <p:cNvPr id="84" name="Google Shape;84;p16"/>
          <p:cNvPicPr preferRelativeResize="0"/>
          <p:nvPr/>
        </p:nvPicPr>
        <p:blipFill>
          <a:blip r:embed="rId6">
            <a:alphaModFix/>
          </a:blip>
          <a:stretch>
            <a:fillRect/>
          </a:stretch>
        </p:blipFill>
        <p:spPr>
          <a:xfrm>
            <a:off x="5392654" y="4366984"/>
            <a:ext cx="508833" cy="470000"/>
          </a:xfrm>
          <a:prstGeom prst="rect">
            <a:avLst/>
          </a:prstGeom>
          <a:noFill/>
          <a:ln>
            <a:noFill/>
          </a:ln>
        </p:spPr>
      </p:pic>
      <p:sp>
        <p:nvSpPr>
          <p:cNvPr id="2" name="TextBox 1">
            <a:extLst>
              <a:ext uri="{FF2B5EF4-FFF2-40B4-BE49-F238E27FC236}">
                <a16:creationId xmlns:a16="http://schemas.microsoft.com/office/drawing/2014/main" id="{4B0271F7-5FD9-0603-67B3-CEE07B194EE6}"/>
              </a:ext>
            </a:extLst>
          </p:cNvPr>
          <p:cNvSpPr txBox="1"/>
          <p:nvPr/>
        </p:nvSpPr>
        <p:spPr>
          <a:xfrm>
            <a:off x="669473" y="2002140"/>
            <a:ext cx="7743217" cy="3416320"/>
          </a:xfrm>
          <a:prstGeom prst="rect">
            <a:avLst/>
          </a:prstGeom>
          <a:noFill/>
        </p:spPr>
        <p:txBody>
          <a:bodyPr wrap="square" rtlCol="0">
            <a:spAutoFit/>
          </a:bodyPr>
          <a:lstStyle/>
          <a:p>
            <a:pPr marL="285750" indent="-285750">
              <a:buFont typeface="Arial" panose="020B0604020202020204" pitchFamily="34" charset="0"/>
              <a:buChar char="•"/>
            </a:pPr>
            <a:r>
              <a:rPr lang="nl-NL" dirty="0">
                <a:latin typeface="Kalam"/>
                <a:cs typeface="Kalam"/>
                <a:sym typeface="Kalam"/>
              </a:rPr>
              <a:t>Eenvoudig en veilig</a:t>
            </a:r>
            <a:r>
              <a:rPr lang="nl-NL" dirty="0">
                <a:latin typeface="Kalam"/>
                <a:cs typeface="Kalam"/>
                <a:sym typeface="Roboto Black"/>
              </a:rPr>
              <a:t> leren over de digitale wereld</a:t>
            </a:r>
          </a:p>
          <a:p>
            <a:pPr marL="285750" indent="-285750">
              <a:buFont typeface="Arial" panose="020B0604020202020204" pitchFamily="34" charset="0"/>
              <a:buChar char="•"/>
            </a:pPr>
            <a:r>
              <a:rPr lang="nl-NL" dirty="0">
                <a:latin typeface="Kalam"/>
                <a:cs typeface="Kalam"/>
                <a:sym typeface="Kalam"/>
              </a:rPr>
              <a:t>Stap-voor-stap </a:t>
            </a:r>
            <a:r>
              <a:rPr lang="nl-NL" dirty="0">
                <a:latin typeface="Kalam"/>
                <a:cs typeface="Kalam"/>
                <a:sym typeface="Roboto Black"/>
              </a:rPr>
              <a:t>meer informatie, bouwen aan digitale intuïtie &amp; zelfvertrouwen via oefenlessen</a:t>
            </a:r>
          </a:p>
          <a:p>
            <a:pPr marL="285750" indent="-285750">
              <a:buFont typeface="Arial" panose="020B0604020202020204" pitchFamily="34" charset="0"/>
              <a:buChar char="•"/>
            </a:pPr>
            <a:r>
              <a:rPr lang="nl-NL" dirty="0">
                <a:latin typeface="Kalam"/>
                <a:cs typeface="Kalam"/>
                <a:sym typeface="Roboto Black"/>
              </a:rPr>
              <a:t>Oefenreeksen over o.a.: </a:t>
            </a:r>
          </a:p>
          <a:p>
            <a:pPr marL="742950" lvl="1" indent="-285750">
              <a:buFont typeface="Arial" panose="020B0604020202020204" pitchFamily="34" charset="0"/>
              <a:buChar char="•"/>
            </a:pPr>
            <a:r>
              <a:rPr lang="nl-NL" dirty="0">
                <a:latin typeface="Kalam"/>
                <a:cs typeface="Kalam"/>
                <a:sym typeface="Roboto Black"/>
              </a:rPr>
              <a:t>Mobiel bankieren</a:t>
            </a:r>
          </a:p>
          <a:p>
            <a:pPr marL="742950" lvl="1" indent="-285750">
              <a:buFont typeface="Arial" panose="020B0604020202020204" pitchFamily="34" charset="0"/>
              <a:buChar char="•"/>
            </a:pPr>
            <a:r>
              <a:rPr lang="nl-NL" dirty="0">
                <a:latin typeface="Kalam"/>
                <a:cs typeface="Kalam"/>
                <a:sym typeface="Roboto Black"/>
              </a:rPr>
              <a:t>Veilig online winkelen &amp; QR-codes</a:t>
            </a:r>
          </a:p>
          <a:p>
            <a:pPr marL="742950" lvl="1" indent="-285750">
              <a:buFont typeface="Arial" panose="020B0604020202020204" pitchFamily="34" charset="0"/>
              <a:buChar char="•"/>
            </a:pPr>
            <a:r>
              <a:rPr lang="nl-NL" dirty="0">
                <a:latin typeface="Kalam"/>
                <a:cs typeface="Kalam"/>
                <a:sym typeface="Roboto Black"/>
              </a:rPr>
              <a:t>en nog veel meer…</a:t>
            </a:r>
          </a:p>
          <a:p>
            <a:pPr marL="285750" indent="-285750">
              <a:buFont typeface="Arial" panose="020B0604020202020204" pitchFamily="34" charset="0"/>
              <a:buChar char="•"/>
            </a:pPr>
            <a:r>
              <a:rPr lang="en-GB" dirty="0">
                <a:latin typeface="Kalam"/>
                <a:cs typeface="Kalam"/>
                <a:sym typeface="Roboto Black"/>
              </a:rPr>
              <a:t>Gratis </a:t>
            </a:r>
            <a:r>
              <a:rPr lang="en-GB" dirty="0" err="1">
                <a:latin typeface="Kalam"/>
                <a:cs typeface="Kalam"/>
                <a:sym typeface="Roboto Black"/>
              </a:rPr>
              <a:t>materialen</a:t>
            </a:r>
            <a:r>
              <a:rPr lang="en-GB" dirty="0">
                <a:latin typeface="Kalam"/>
                <a:cs typeface="Kalam"/>
                <a:sym typeface="Roboto Black"/>
              </a:rPr>
              <a:t> </a:t>
            </a:r>
            <a:r>
              <a:rPr lang="en-GB" dirty="0" err="1">
                <a:latin typeface="Kalam"/>
                <a:cs typeface="Kalam"/>
                <a:sym typeface="Roboto Black"/>
              </a:rPr>
              <a:t>voor</a:t>
            </a:r>
            <a:r>
              <a:rPr lang="en-GB" dirty="0">
                <a:latin typeface="Kalam"/>
                <a:cs typeface="Kalam"/>
                <a:sym typeface="Roboto Black"/>
              </a:rPr>
              <a:t> </a:t>
            </a:r>
            <a:r>
              <a:rPr lang="en-GB" dirty="0">
                <a:latin typeface="Kalam"/>
                <a:cs typeface="Kalam"/>
                <a:sym typeface="Kalam"/>
              </a:rPr>
              <a:t>helpers</a:t>
            </a:r>
          </a:p>
          <a:p>
            <a:pPr marL="285750" indent="-285750">
              <a:buFont typeface="Arial" panose="020B0604020202020204" pitchFamily="34" charset="0"/>
              <a:buChar char="•"/>
            </a:pPr>
            <a:endParaRPr lang="en-GB" b="1" dirty="0">
              <a:latin typeface="Kalam"/>
              <a:cs typeface="Kalam"/>
              <a:sym typeface="Kalam"/>
            </a:endParaRPr>
          </a:p>
          <a:p>
            <a:pPr marL="285750" indent="-285750">
              <a:buFont typeface="Arial" panose="020B0604020202020204" pitchFamily="34" charset="0"/>
              <a:buChar char="•"/>
            </a:pPr>
            <a:endParaRPr lang="nl-NL" dirty="0">
              <a:latin typeface="Roboto Black"/>
              <a:ea typeface="Roboto Black"/>
              <a:cs typeface="Roboto Black"/>
              <a:sym typeface="Roboto Black"/>
            </a:endParaRPr>
          </a:p>
          <a:p>
            <a:pPr marL="285750" indent="-285750">
              <a:buFont typeface="Arial" panose="020B0604020202020204" pitchFamily="34" charset="0"/>
              <a:buChar char="•"/>
            </a:pPr>
            <a:endParaRPr lang="nl-NL" dirty="0">
              <a:latin typeface="Roboto Black"/>
              <a:ea typeface="Roboto Black"/>
              <a:cs typeface="Roboto Black"/>
              <a:sym typeface="Roboto Black"/>
            </a:endParaRPr>
          </a:p>
          <a:p>
            <a:pPr marL="285750" indent="-285750">
              <a:buFont typeface="Arial" panose="020B0604020202020204" pitchFamily="34" charset="0"/>
              <a:buChar char="•"/>
            </a:pPr>
            <a:endParaRPr lang="en-GB" dirty="0"/>
          </a:p>
        </p:txBody>
      </p:sp>
      <p:grpSp>
        <p:nvGrpSpPr>
          <p:cNvPr id="3" name="Google Shape;176;p21">
            <a:extLst>
              <a:ext uri="{FF2B5EF4-FFF2-40B4-BE49-F238E27FC236}">
                <a16:creationId xmlns:a16="http://schemas.microsoft.com/office/drawing/2014/main" id="{D69251DB-6E85-32FF-8045-720D01358101}"/>
              </a:ext>
            </a:extLst>
          </p:cNvPr>
          <p:cNvGrpSpPr/>
          <p:nvPr/>
        </p:nvGrpSpPr>
        <p:grpSpPr>
          <a:xfrm>
            <a:off x="6364151" y="3190714"/>
            <a:ext cx="1614294" cy="3173173"/>
            <a:chOff x="570150" y="2192897"/>
            <a:chExt cx="1618200" cy="2940277"/>
          </a:xfrm>
        </p:grpSpPr>
        <p:pic>
          <p:nvPicPr>
            <p:cNvPr id="4" name="Google Shape;177;p21">
              <a:extLst>
                <a:ext uri="{FF2B5EF4-FFF2-40B4-BE49-F238E27FC236}">
                  <a16:creationId xmlns:a16="http://schemas.microsoft.com/office/drawing/2014/main" id="{864D7DC8-6985-013A-D3D8-20645EB0930E}"/>
                </a:ext>
              </a:extLst>
            </p:cNvPr>
            <p:cNvPicPr preferRelativeResize="0"/>
            <p:nvPr/>
          </p:nvPicPr>
          <p:blipFill>
            <a:blip r:embed="rId7">
              <a:alphaModFix/>
            </a:blip>
            <a:stretch>
              <a:fillRect/>
            </a:stretch>
          </p:blipFill>
          <p:spPr>
            <a:xfrm rot="360108">
              <a:off x="659421" y="2192897"/>
              <a:ext cx="1128709" cy="1597905"/>
            </a:xfrm>
            <a:prstGeom prst="rect">
              <a:avLst/>
            </a:prstGeom>
            <a:noFill/>
            <a:ln>
              <a:noFill/>
            </a:ln>
            <a:effectLst>
              <a:outerShdw blurRad="57150" dist="19050" dir="5400000" algn="bl" rotWithShape="0">
                <a:srgbClr val="000000">
                  <a:alpha val="30000"/>
                </a:srgbClr>
              </a:outerShdw>
            </a:effectLst>
          </p:spPr>
        </p:pic>
        <p:pic>
          <p:nvPicPr>
            <p:cNvPr id="5" name="Google Shape;178;p21">
              <a:extLst>
                <a:ext uri="{FF2B5EF4-FFF2-40B4-BE49-F238E27FC236}">
                  <a16:creationId xmlns:a16="http://schemas.microsoft.com/office/drawing/2014/main" id="{92D05721-4499-D8FF-BB0D-A1F5F1B62820}"/>
                </a:ext>
              </a:extLst>
            </p:cNvPr>
            <p:cNvPicPr preferRelativeResize="0"/>
            <p:nvPr/>
          </p:nvPicPr>
          <p:blipFill>
            <a:blip r:embed="rId8">
              <a:alphaModFix/>
            </a:blip>
            <a:stretch>
              <a:fillRect/>
            </a:stretch>
          </p:blipFill>
          <p:spPr>
            <a:xfrm>
              <a:off x="647399" y="2317331"/>
              <a:ext cx="1066669" cy="1507076"/>
            </a:xfrm>
            <a:prstGeom prst="rect">
              <a:avLst/>
            </a:prstGeom>
            <a:noFill/>
            <a:ln>
              <a:noFill/>
            </a:ln>
            <a:effectLst>
              <a:outerShdw blurRad="57150" dist="19050" dir="5400000" algn="bl" rotWithShape="0">
                <a:srgbClr val="000000">
                  <a:alpha val="30000"/>
                </a:srgbClr>
              </a:outerShdw>
            </a:effectLst>
          </p:spPr>
        </p:pic>
        <p:sp>
          <p:nvSpPr>
            <p:cNvPr id="6" name="Google Shape;179;p21">
              <a:extLst>
                <a:ext uri="{FF2B5EF4-FFF2-40B4-BE49-F238E27FC236}">
                  <a16:creationId xmlns:a16="http://schemas.microsoft.com/office/drawing/2014/main" id="{ADAF1FD7-A7B9-9FBC-BD92-C10B304B6699}"/>
                </a:ext>
              </a:extLst>
            </p:cNvPr>
            <p:cNvSpPr txBox="1"/>
            <p:nvPr/>
          </p:nvSpPr>
          <p:spPr>
            <a:xfrm>
              <a:off x="570150" y="4079300"/>
              <a:ext cx="1618200" cy="338477"/>
            </a:xfrm>
            <a:prstGeom prst="rect">
              <a:avLst/>
            </a:prstGeom>
            <a:noFill/>
            <a:ln>
              <a:noFill/>
            </a:ln>
          </p:spPr>
          <p:txBody>
            <a:bodyPr spcFirstLastPara="1" wrap="square" lIns="121900" tIns="121900" rIns="121900" bIns="121900" anchor="t" anchorCtr="0">
              <a:spAutoFit/>
            </a:bodyPr>
            <a:lstStyle/>
            <a:p>
              <a:r>
                <a:rPr lang="nl" sz="1333" b="1">
                  <a:latin typeface="Karla"/>
                  <a:ea typeface="Karla"/>
                  <a:cs typeface="Karla"/>
                  <a:sym typeface="Karla"/>
                </a:rPr>
                <a:t>Handleiding</a:t>
              </a:r>
              <a:endParaRPr sz="1333" b="1"/>
            </a:p>
          </p:txBody>
        </p:sp>
        <p:sp>
          <p:nvSpPr>
            <p:cNvPr id="7" name="Google Shape;180;p21">
              <a:extLst>
                <a:ext uri="{FF2B5EF4-FFF2-40B4-BE49-F238E27FC236}">
                  <a16:creationId xmlns:a16="http://schemas.microsoft.com/office/drawing/2014/main" id="{7FE183EC-4592-E3A6-FC3F-7336ECCFDB14}"/>
                </a:ext>
              </a:extLst>
            </p:cNvPr>
            <p:cNvSpPr txBox="1"/>
            <p:nvPr/>
          </p:nvSpPr>
          <p:spPr>
            <a:xfrm>
              <a:off x="570150" y="4296425"/>
              <a:ext cx="1555200" cy="836749"/>
            </a:xfrm>
            <a:prstGeom prst="rect">
              <a:avLst/>
            </a:prstGeom>
            <a:noFill/>
            <a:ln>
              <a:noFill/>
            </a:ln>
          </p:spPr>
          <p:txBody>
            <a:bodyPr spcFirstLastPara="1" wrap="square" lIns="121900" tIns="121900" rIns="121900" bIns="121900" anchor="t" anchorCtr="0">
              <a:spAutoFit/>
            </a:bodyPr>
            <a:lstStyle/>
            <a:p>
              <a:r>
                <a:rPr lang="nl" sz="1067" dirty="0">
                  <a:latin typeface="Karla"/>
                  <a:ea typeface="Karla"/>
                  <a:cs typeface="Karla"/>
                  <a:sym typeface="Karla"/>
                </a:rPr>
                <a:t>Handige instructies en tips voor helpers en een video-training.</a:t>
              </a:r>
              <a:endParaRPr sz="1067" dirty="0">
                <a:latin typeface="Karla"/>
                <a:ea typeface="Karla"/>
                <a:cs typeface="Karla"/>
                <a:sym typeface="Karla"/>
              </a:endParaRPr>
            </a:p>
          </p:txBody>
        </p:sp>
      </p:grpSp>
    </p:spTree>
    <p:extLst>
      <p:ext uri="{BB962C8B-B14F-4D97-AF65-F5344CB8AC3E}">
        <p14:creationId xmlns:p14="http://schemas.microsoft.com/office/powerpoint/2010/main" val="7726243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40489-8318-642D-BF1D-E3D5C7533AD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ECDF3F2-3105-E115-1447-EA784C4C4295}"/>
              </a:ext>
            </a:extLst>
          </p:cNvPr>
          <p:cNvPicPr>
            <a:picLocks noChangeAspect="1"/>
          </p:cNvPicPr>
          <p:nvPr/>
        </p:nvPicPr>
        <p:blipFill>
          <a:blip r:embed="rId3">
            <a:extLst>
              <a:ext uri="{28A0092B-C50C-407E-A947-70E740481C1C}">
                <a14:useLocalDpi xmlns:a14="http://schemas.microsoft.com/office/drawing/2010/main" val="0"/>
              </a:ext>
            </a:extLst>
          </a:blip>
          <a:srcRect l="679" r="9207"/>
          <a:stretch>
            <a:fillRect/>
          </a:stretch>
        </p:blipFill>
        <p:spPr>
          <a:xfrm>
            <a:off x="-1" y="0"/>
            <a:ext cx="12192001" cy="6858000"/>
          </a:xfrm>
          <a:prstGeom prst="rect">
            <a:avLst/>
          </a:prstGeom>
        </p:spPr>
      </p:pic>
      <p:sp>
        <p:nvSpPr>
          <p:cNvPr id="3" name="Title 1">
            <a:extLst>
              <a:ext uri="{FF2B5EF4-FFF2-40B4-BE49-F238E27FC236}">
                <a16:creationId xmlns:a16="http://schemas.microsoft.com/office/drawing/2014/main" id="{35196BBF-F803-5E77-568F-F030932E5A00}"/>
              </a:ext>
            </a:extLst>
          </p:cNvPr>
          <p:cNvSpPr txBox="1">
            <a:spLocks/>
          </p:cNvSpPr>
          <p:nvPr/>
        </p:nvSpPr>
        <p:spPr>
          <a:xfrm>
            <a:off x="6098823" y="2657838"/>
            <a:ext cx="5435412" cy="1846659"/>
          </a:xfrm>
          <a:prstGeom prst="rect">
            <a:avLst/>
          </a:prstGeom>
        </p:spPr>
        <p:txBody>
          <a:bodyPr wrap="square" lIns="0" tIns="0" rIns="0" bIns="0" anchor="t">
            <a:spAutoFit/>
          </a:bodyPr>
          <a:lstStyle>
            <a:lvl1pPr>
              <a:defRPr sz="3600" b="0" i="0">
                <a:solidFill>
                  <a:srgbClr val="393B50"/>
                </a:solidFill>
                <a:latin typeface="Calibri"/>
                <a:ea typeface="+mj-ea"/>
                <a:cs typeface="Calibri"/>
              </a:defRPr>
            </a:lvl1pPr>
          </a:lstStyle>
          <a:p>
            <a:r>
              <a:rPr lang="nl-NL" sz="6000" kern="0" noProof="1">
                <a:solidFill>
                  <a:srgbClr val="FAF196"/>
                </a:solidFill>
                <a:latin typeface="Anton"/>
              </a:rPr>
              <a:t>En wat als ik niet digitaal bankier?</a:t>
            </a:r>
            <a:endParaRPr lang="nl-NL" sz="6000" kern="0" noProof="1">
              <a:solidFill>
                <a:schemeClr val="bg1"/>
              </a:solidFill>
              <a:latin typeface="Anton"/>
            </a:endParaRPr>
          </a:p>
        </p:txBody>
      </p:sp>
    </p:spTree>
    <p:extLst>
      <p:ext uri="{BB962C8B-B14F-4D97-AF65-F5344CB8AC3E}">
        <p14:creationId xmlns:p14="http://schemas.microsoft.com/office/powerpoint/2010/main" val="13490220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6332501-B68F-267D-93E3-ABFDC3285289}"/>
              </a:ext>
            </a:extLst>
          </p:cNvPr>
          <p:cNvSpPr>
            <a:spLocks noGrp="1"/>
          </p:cNvSpPr>
          <p:nvPr>
            <p:ph type="ftr" sz="quarter" idx="3"/>
          </p:nvPr>
        </p:nvSpPr>
        <p:spPr>
          <a:xfrm>
            <a:off x="7955446" y="6464300"/>
            <a:ext cx="414917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dirty="0">
                <a:ln>
                  <a:noFill/>
                </a:ln>
                <a:solidFill>
                  <a:srgbClr val="393C50"/>
                </a:solidFill>
                <a:effectLst/>
                <a:uLnTx/>
                <a:uFillTx/>
                <a:latin typeface="Calibri"/>
                <a:ea typeface="+mn-ea"/>
                <a:cs typeface="+mn-cs"/>
              </a:rPr>
              <a:t>Symposium Jonger dan je denkt - 22 november 2025</a:t>
            </a:r>
            <a:endParaRPr kumimoji="0" lang="nl-BE" sz="1050" b="0" i="0" u="none" strike="noStrike" kern="1200" cap="none" spc="0" normalizeH="0" baseline="0" noProof="0" dirty="0">
              <a:ln>
                <a:noFill/>
              </a:ln>
              <a:solidFill>
                <a:srgbClr val="393C50"/>
              </a:solidFill>
              <a:effectLst/>
              <a:uLnTx/>
              <a:uFillTx/>
              <a:latin typeface="Calibri"/>
              <a:ea typeface="+mn-ea"/>
              <a:cs typeface="+mn-cs"/>
            </a:endParaRPr>
          </a:p>
        </p:txBody>
      </p:sp>
      <p:sp>
        <p:nvSpPr>
          <p:cNvPr id="9" name="Rectangle: Rounded Corners 8">
            <a:extLst>
              <a:ext uri="{FF2B5EF4-FFF2-40B4-BE49-F238E27FC236}">
                <a16:creationId xmlns:a16="http://schemas.microsoft.com/office/drawing/2014/main" id="{B4DD6E7C-C370-42A2-C596-43154E5DFE1C}"/>
              </a:ext>
            </a:extLst>
          </p:cNvPr>
          <p:cNvSpPr/>
          <p:nvPr/>
        </p:nvSpPr>
        <p:spPr>
          <a:xfrm>
            <a:off x="300913" y="393700"/>
            <a:ext cx="10969426" cy="5775344"/>
          </a:xfrm>
          <a:prstGeom prst="roundRect">
            <a:avLst/>
          </a:prstGeom>
          <a:solidFill>
            <a:srgbClr val="76BCE9"/>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defRPr/>
            </a:pPr>
            <a:endParaRPr lang="en-GB" sz="4400" kern="0" dirty="0">
              <a:solidFill>
                <a:srgbClr val="FAF196"/>
              </a:solidFill>
              <a:latin typeface="Anton" pitchFamily="2" charset="77"/>
              <a:ea typeface="+mj-ea"/>
              <a:cs typeface="Calibri"/>
            </a:endParaRPr>
          </a:p>
          <a:p>
            <a:pPr marR="0" lvl="0" indent="0">
              <a:lnSpc>
                <a:spcPct val="100000"/>
              </a:lnSpc>
              <a:spcBef>
                <a:spcPts val="0"/>
              </a:spcBef>
              <a:spcAft>
                <a:spcPts val="0"/>
              </a:spcAft>
              <a:buClrTx/>
              <a:buSzTx/>
              <a:buFontTx/>
              <a:buNone/>
              <a:tabLst/>
              <a:defRPr/>
            </a:pPr>
            <a:r>
              <a:rPr lang="en-GB" sz="4400" kern="0" dirty="0">
                <a:solidFill>
                  <a:srgbClr val="FAF196"/>
                </a:solidFill>
                <a:latin typeface="Anton"/>
                <a:ea typeface="+mj-ea"/>
                <a:cs typeface="Calibri"/>
              </a:rPr>
              <a:t>Banken </a:t>
            </a:r>
            <a:r>
              <a:rPr lang="en-GB" sz="4400" kern="0" dirty="0" err="1">
                <a:solidFill>
                  <a:srgbClr val="FAF196"/>
                </a:solidFill>
                <a:latin typeface="Anton"/>
                <a:ea typeface="+mj-ea"/>
                <a:cs typeface="Calibri"/>
              </a:rPr>
              <a:t>investeren</a:t>
            </a:r>
            <a:r>
              <a:rPr lang="en-GB" sz="4400" kern="0" dirty="0">
                <a:solidFill>
                  <a:srgbClr val="FAF196"/>
                </a:solidFill>
                <a:latin typeface="Anton"/>
                <a:ea typeface="+mj-ea"/>
                <a:cs typeface="Calibri"/>
              </a:rPr>
              <a:t> in </a:t>
            </a:r>
            <a:r>
              <a:rPr lang="en-GB" sz="4400" kern="0" dirty="0" err="1">
                <a:solidFill>
                  <a:srgbClr val="FAF196"/>
                </a:solidFill>
                <a:latin typeface="Anton"/>
                <a:ea typeface="+mj-ea"/>
                <a:cs typeface="Calibri"/>
              </a:rPr>
              <a:t>digitalisering</a:t>
            </a:r>
            <a:r>
              <a:rPr lang="en-GB" sz="4400" kern="0" dirty="0">
                <a:solidFill>
                  <a:srgbClr val="FAF196"/>
                </a:solidFill>
                <a:latin typeface="Anton"/>
                <a:ea typeface="+mj-ea"/>
                <a:cs typeface="Calibri"/>
              </a:rPr>
              <a:t> maar </a:t>
            </a:r>
            <a:r>
              <a:rPr lang="en-GB" sz="4400" kern="0" dirty="0" err="1">
                <a:solidFill>
                  <a:srgbClr val="FAF196"/>
                </a:solidFill>
                <a:latin typeface="Anton"/>
                <a:ea typeface="+mj-ea"/>
                <a:cs typeface="Calibri"/>
              </a:rPr>
              <a:t>blijven</a:t>
            </a:r>
            <a:r>
              <a:rPr lang="en-GB" sz="4400" kern="0" dirty="0">
                <a:solidFill>
                  <a:srgbClr val="FAF196"/>
                </a:solidFill>
                <a:latin typeface="Anton"/>
                <a:ea typeface="+mj-ea"/>
                <a:cs typeface="Calibri"/>
              </a:rPr>
              <a:t> </a:t>
            </a:r>
            <a:r>
              <a:rPr lang="en-GB" sz="4400" kern="0" dirty="0" err="1">
                <a:solidFill>
                  <a:srgbClr val="FAF196"/>
                </a:solidFill>
                <a:latin typeface="Anton"/>
                <a:ea typeface="+mj-ea"/>
                <a:cs typeface="Calibri"/>
              </a:rPr>
              <a:t>ook</a:t>
            </a:r>
            <a:r>
              <a:rPr lang="en-GB" sz="4400" kern="0" dirty="0">
                <a:solidFill>
                  <a:srgbClr val="FAF196"/>
                </a:solidFill>
                <a:latin typeface="Anton"/>
                <a:ea typeface="+mj-ea"/>
                <a:cs typeface="Calibri"/>
              </a:rPr>
              <a:t> </a:t>
            </a:r>
            <a:r>
              <a:rPr lang="en-GB" sz="4400" kern="0" dirty="0" err="1">
                <a:solidFill>
                  <a:srgbClr val="FAF196"/>
                </a:solidFill>
                <a:latin typeface="Anton"/>
                <a:ea typeface="+mj-ea"/>
                <a:cs typeface="Calibri"/>
              </a:rPr>
              <a:t>investeren</a:t>
            </a:r>
            <a:r>
              <a:rPr lang="en-GB" sz="4400" kern="0" dirty="0">
                <a:solidFill>
                  <a:srgbClr val="FAF196"/>
                </a:solidFill>
                <a:latin typeface="Anton"/>
                <a:ea typeface="+mj-ea"/>
                <a:cs typeface="Calibri"/>
              </a:rPr>
              <a:t> in </a:t>
            </a:r>
            <a:r>
              <a:rPr lang="en-GB" sz="4400" kern="0" dirty="0" err="1">
                <a:solidFill>
                  <a:srgbClr val="FAF196"/>
                </a:solidFill>
                <a:latin typeface="Anton"/>
                <a:ea typeface="+mj-ea"/>
                <a:cs typeface="Calibri"/>
              </a:rPr>
              <a:t>multikanaal-aanpak</a:t>
            </a:r>
            <a:r>
              <a:rPr lang="en-GB" sz="4400" kern="0" dirty="0">
                <a:solidFill>
                  <a:srgbClr val="FAF196"/>
                </a:solidFill>
                <a:latin typeface="Anton"/>
                <a:ea typeface="+mj-ea"/>
                <a:cs typeface="Calibri"/>
              </a:rPr>
              <a:t> </a:t>
            </a:r>
            <a:endParaRPr lang="en-GB" sz="4400" kern="0" dirty="0">
              <a:latin typeface="Anton" pitchFamily="2" charset="77"/>
              <a:ea typeface="+mj-ea"/>
              <a:cs typeface="Calibri"/>
            </a:endParaRPr>
          </a:p>
          <a:p>
            <a:pPr>
              <a:defRPr/>
            </a:pPr>
            <a:endParaRPr lang="en-GB" sz="4400" kern="0" dirty="0">
              <a:solidFill>
                <a:srgbClr val="FAF196"/>
              </a:solidFill>
              <a:latin typeface="Anton"/>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err="1">
                <a:ln>
                  <a:noFill/>
                </a:ln>
                <a:solidFill>
                  <a:prstClr val="white"/>
                </a:solidFill>
                <a:effectLst/>
                <a:uLnTx/>
                <a:uFillTx/>
                <a:latin typeface="Anton" pitchFamily="2" charset="0"/>
              </a:rPr>
              <a:t>Kantorennetwerk</a:t>
            </a:r>
            <a:endParaRPr kumimoji="0" lang="en-GB" sz="2400" b="0" i="0" u="none" strike="noStrike" kern="1200" cap="none" spc="0" normalizeH="0" baseline="0" noProof="0" dirty="0">
              <a:ln>
                <a:noFill/>
              </a:ln>
              <a:solidFill>
                <a:prstClr val="white"/>
              </a:solidFill>
              <a:effectLst/>
              <a:uLnTx/>
              <a:uFillTx/>
              <a:latin typeface="Anton"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err="1">
                <a:ln>
                  <a:noFill/>
                </a:ln>
                <a:solidFill>
                  <a:prstClr val="white"/>
                </a:solidFill>
                <a:effectLst/>
                <a:uLnTx/>
                <a:uFillTx/>
                <a:latin typeface="Anton" pitchFamily="2" charset="0"/>
              </a:rPr>
              <a:t>Bankautomaten</a:t>
            </a:r>
            <a:r>
              <a:rPr kumimoji="0" lang="en-GB" sz="2400" b="0" i="0" u="none" strike="noStrike" kern="1200" cap="none" spc="0" normalizeH="0" baseline="0" noProof="0" dirty="0">
                <a:ln>
                  <a:noFill/>
                </a:ln>
                <a:solidFill>
                  <a:prstClr val="white"/>
                </a:solidFill>
                <a:effectLst/>
                <a:uLnTx/>
                <a:uFillTx/>
                <a:latin typeface="Anton" pitchFamily="2" charset="0"/>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white"/>
                </a:solidFill>
                <a:effectLst/>
                <a:uLnTx/>
                <a:uFillTx/>
                <a:latin typeface="Anton" pitchFamily="2" charset="0"/>
              </a:rPr>
              <a:t>Call </a:t>
            </a:r>
            <a:r>
              <a:rPr kumimoji="0" lang="en-GB" sz="2400" b="0" i="0" u="none" strike="noStrike" kern="1200" cap="none" spc="0" normalizeH="0" baseline="0" noProof="0" dirty="0" err="1">
                <a:ln>
                  <a:noFill/>
                </a:ln>
                <a:solidFill>
                  <a:prstClr val="white"/>
                </a:solidFill>
                <a:effectLst/>
                <a:uLnTx/>
                <a:uFillTx/>
                <a:latin typeface="Anton" pitchFamily="2" charset="0"/>
              </a:rPr>
              <a:t>centers</a:t>
            </a:r>
            <a:endParaRPr kumimoji="0" lang="en-GB" sz="2400" b="0" i="0" u="none" strike="noStrike" kern="1200" cap="none" spc="0" normalizeH="0" baseline="0" noProof="0" dirty="0">
              <a:ln>
                <a:noFill/>
              </a:ln>
              <a:solidFill>
                <a:prstClr val="white"/>
              </a:solidFill>
              <a:effectLst/>
              <a:uLnTx/>
              <a:uFillTx/>
              <a:latin typeface="Anton"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white"/>
                </a:solidFill>
                <a:effectLst/>
                <a:uLnTx/>
                <a:uFillTx/>
                <a:latin typeface="Anton" pitchFamily="2" charset="0"/>
              </a:rPr>
              <a:t>Online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white"/>
                </a:solidFill>
                <a:effectLst/>
                <a:uLnTx/>
                <a:uFillTx/>
                <a:latin typeface="Anton" pitchFamily="2" charset="0"/>
              </a:rPr>
              <a:t>Mobile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err="1">
                <a:ln>
                  <a:noFill/>
                </a:ln>
                <a:solidFill>
                  <a:prstClr val="white"/>
                </a:solidFill>
                <a:effectLst/>
                <a:uLnTx/>
                <a:uFillTx/>
                <a:latin typeface="Anton" pitchFamily="2" charset="0"/>
              </a:rPr>
              <a:t>Videogesprek</a:t>
            </a:r>
            <a:endParaRPr kumimoji="0" lang="en-GB" sz="2400" b="0" i="0" u="none" strike="noStrike" kern="1200" cap="none" spc="0" normalizeH="0" baseline="0" noProof="0" dirty="0">
              <a:ln>
                <a:noFill/>
              </a:ln>
              <a:solidFill>
                <a:prstClr val="white"/>
              </a:solidFill>
              <a:effectLst/>
              <a:uLnTx/>
              <a:uFillTx/>
              <a:latin typeface="Anton"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err="1">
                <a:ln>
                  <a:noFill/>
                </a:ln>
                <a:solidFill>
                  <a:prstClr val="white"/>
                </a:solidFill>
                <a:effectLst/>
                <a:uLnTx/>
                <a:uFillTx/>
                <a:latin typeface="Anton" pitchFamily="2" charset="0"/>
              </a:rPr>
              <a:t>Huisafspraken</a:t>
            </a:r>
            <a:endParaRPr kumimoji="0" lang="en-GB" sz="2400" b="0" i="0" u="none" strike="noStrike" kern="1200" cap="none" spc="0" normalizeH="0" baseline="0" noProof="0" dirty="0">
              <a:ln>
                <a:noFill/>
              </a:ln>
              <a:solidFill>
                <a:prstClr val="white"/>
              </a:solidFill>
              <a:effectLst/>
              <a:uLnTx/>
              <a:uFillTx/>
              <a:latin typeface="Anton"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white"/>
                </a:solidFill>
                <a:effectLst/>
                <a:uLnTx/>
                <a:uFillTx/>
                <a:latin typeface="Anton" pitchFamily="2" charset="0"/>
              </a:rPr>
              <a:t>…</a:t>
            </a:r>
          </a:p>
        </p:txBody>
      </p:sp>
      <p:pic>
        <p:nvPicPr>
          <p:cNvPr id="5" name="Picture 4">
            <a:extLst>
              <a:ext uri="{FF2B5EF4-FFF2-40B4-BE49-F238E27FC236}">
                <a16:creationId xmlns:a16="http://schemas.microsoft.com/office/drawing/2014/main" id="{0736062C-2118-FE3D-DCD3-CDDE14EDF889}"/>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410720" y="3136500"/>
            <a:ext cx="2114279" cy="3032544"/>
          </a:xfrm>
          <a:prstGeom prst="rect">
            <a:avLst/>
          </a:prstGeom>
        </p:spPr>
      </p:pic>
    </p:spTree>
    <p:extLst>
      <p:ext uri="{BB962C8B-B14F-4D97-AF65-F5344CB8AC3E}">
        <p14:creationId xmlns:p14="http://schemas.microsoft.com/office/powerpoint/2010/main" val="24225488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C9F5A24-F10C-CE34-AEE6-6BBFB6FE72BE}"/>
              </a:ext>
            </a:extLst>
          </p:cNvPr>
          <p:cNvSpPr>
            <a:spLocks noGrp="1"/>
          </p:cNvSpPr>
          <p:nvPr>
            <p:ph type="ftr" sz="quarter" idx="3"/>
          </p:nvPr>
        </p:nvSpPr>
        <p:spPr>
          <a:xfrm>
            <a:off x="8021363" y="6411168"/>
            <a:ext cx="4122781" cy="365125"/>
          </a:xfrm>
        </p:spPr>
        <p:txBody>
          <a:bodyPr>
            <a:normAutofit/>
          </a:bodyPr>
          <a:lstStyle/>
          <a:p>
            <a:pPr>
              <a:spcAft>
                <a:spcPts val="600"/>
              </a:spcAft>
            </a:pPr>
            <a:r>
              <a:rPr lang="nl-NL" dirty="0"/>
              <a:t>Symposium Jonger dan je denkt - 22 november 2025</a:t>
            </a:r>
            <a:endParaRPr lang="nl-BE" dirty="0"/>
          </a:p>
        </p:txBody>
      </p:sp>
      <p:pic>
        <p:nvPicPr>
          <p:cNvPr id="11" name="Picture 10">
            <a:extLst>
              <a:ext uri="{FF2B5EF4-FFF2-40B4-BE49-F238E27FC236}">
                <a16:creationId xmlns:a16="http://schemas.microsoft.com/office/drawing/2014/main" id="{75786267-473E-47CD-DEDF-13CD3A0704B6}"/>
              </a:ext>
            </a:extLst>
          </p:cNvPr>
          <p:cNvPicPr>
            <a:picLocks noChangeAspect="1"/>
          </p:cNvPicPr>
          <p:nvPr/>
        </p:nvPicPr>
        <p:blipFill>
          <a:blip r:embed="rId2"/>
          <a:stretch>
            <a:fillRect/>
          </a:stretch>
        </p:blipFill>
        <p:spPr>
          <a:xfrm>
            <a:off x="237818" y="1968805"/>
            <a:ext cx="4401164" cy="3600953"/>
          </a:xfrm>
          <a:prstGeom prst="rect">
            <a:avLst/>
          </a:prstGeom>
        </p:spPr>
      </p:pic>
      <p:sp>
        <p:nvSpPr>
          <p:cNvPr id="3" name="Rectangle: Rounded Corners 2">
            <a:extLst>
              <a:ext uri="{FF2B5EF4-FFF2-40B4-BE49-F238E27FC236}">
                <a16:creationId xmlns:a16="http://schemas.microsoft.com/office/drawing/2014/main" id="{C5E4F768-4B5E-01D2-15A8-1A64902A88A5}"/>
              </a:ext>
            </a:extLst>
          </p:cNvPr>
          <p:cNvSpPr/>
          <p:nvPr/>
        </p:nvSpPr>
        <p:spPr>
          <a:xfrm>
            <a:off x="5006403" y="241069"/>
            <a:ext cx="6581539" cy="6084916"/>
          </a:xfrm>
          <a:prstGeom prst="roundRect">
            <a:avLst/>
          </a:prstGeom>
          <a:solidFill>
            <a:srgbClr val="76BC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kern="0" dirty="0">
                <a:solidFill>
                  <a:srgbClr val="FAF196"/>
                </a:solidFill>
                <a:latin typeface="Anton" pitchFamily="2" charset="77"/>
                <a:cs typeface="Calibri"/>
              </a:rPr>
              <a:t>De </a:t>
            </a:r>
            <a:r>
              <a:rPr lang="en-GB" sz="3600" kern="0" dirty="0" err="1">
                <a:solidFill>
                  <a:srgbClr val="FAF196"/>
                </a:solidFill>
                <a:latin typeface="Anton" pitchFamily="2" charset="77"/>
                <a:cs typeface="Calibri"/>
              </a:rPr>
              <a:t>universele</a:t>
            </a:r>
            <a:r>
              <a:rPr lang="en-GB" sz="3600" kern="0" dirty="0">
                <a:solidFill>
                  <a:srgbClr val="FAF196"/>
                </a:solidFill>
                <a:latin typeface="Anton" pitchFamily="2" charset="77"/>
                <a:cs typeface="Calibri"/>
              </a:rPr>
              <a:t> </a:t>
            </a:r>
            <a:r>
              <a:rPr lang="en-GB" sz="3600" kern="0" dirty="0" err="1">
                <a:solidFill>
                  <a:srgbClr val="FAF196"/>
                </a:solidFill>
                <a:latin typeface="Anton" pitchFamily="2" charset="77"/>
                <a:cs typeface="Calibri"/>
              </a:rPr>
              <a:t>bankdienst</a:t>
            </a:r>
            <a:endParaRPr lang="en-GB" sz="3600" kern="0" dirty="0">
              <a:solidFill>
                <a:srgbClr val="FAF196"/>
              </a:solidFill>
              <a:latin typeface="Anton" pitchFamily="2" charset="77"/>
              <a:cs typeface="Calibri"/>
            </a:endParaRPr>
          </a:p>
          <a:p>
            <a:endParaRPr lang="en-GB" sz="3600" kern="0" dirty="0">
              <a:solidFill>
                <a:srgbClr val="FAF196"/>
              </a:solidFill>
              <a:latin typeface="Anton" pitchFamily="2" charset="77"/>
              <a:cs typeface="Calibri"/>
            </a:endParaRPr>
          </a:p>
          <a:p>
            <a:pPr marL="285750" indent="-285750">
              <a:buFont typeface="Arial" panose="020B0604020202020204" pitchFamily="34" charset="0"/>
              <a:buChar char="•"/>
            </a:pPr>
            <a:r>
              <a:rPr lang="nl-NL" dirty="0">
                <a:latin typeface="Anton" pitchFamily="2" charset="0"/>
              </a:rPr>
              <a:t>Geen voorwaarden aan gekoppeld</a:t>
            </a:r>
          </a:p>
          <a:p>
            <a:pPr marL="285750" indent="-285750">
              <a:buFont typeface="Arial" panose="020B0604020202020204" pitchFamily="34" charset="0"/>
              <a:buChar char="•"/>
            </a:pPr>
            <a:endParaRPr lang="nl-NL" dirty="0">
              <a:latin typeface="Anton" pitchFamily="2" charset="0"/>
            </a:endParaRPr>
          </a:p>
          <a:p>
            <a:pPr marL="285750" indent="-285750">
              <a:buFont typeface="Arial" panose="020B0604020202020204" pitchFamily="34" charset="0"/>
              <a:buChar char="•"/>
            </a:pPr>
            <a:r>
              <a:rPr lang="nl-NL" dirty="0">
                <a:latin typeface="Anton" pitchFamily="2" charset="0"/>
              </a:rPr>
              <a:t>Minstens 60 manuele verrichtingen per jaar</a:t>
            </a:r>
            <a:br>
              <a:rPr lang="nl-NL" dirty="0">
                <a:latin typeface="Anton" pitchFamily="2" charset="0"/>
              </a:rPr>
            </a:br>
            <a:r>
              <a:rPr lang="nl-NL" dirty="0">
                <a:latin typeface="Anton" pitchFamily="2" charset="0"/>
              </a:rPr>
              <a:t> </a:t>
            </a:r>
            <a:r>
              <a:rPr lang="nl-NL" sz="1200" dirty="0">
                <a:latin typeface="Anton" pitchFamily="2" charset="0"/>
              </a:rPr>
              <a:t>(bijvoorbeeld: papieren overschrijvingen, af te geven aan het bankkantoor en, als de infrastructuur van het kantoor dit toelaat, geldafhalingen aan het loket);</a:t>
            </a:r>
          </a:p>
          <a:p>
            <a:pPr marL="285750" indent="-285750">
              <a:buFont typeface="Arial" panose="020B0604020202020204" pitchFamily="34" charset="0"/>
              <a:buChar char="•"/>
            </a:pPr>
            <a:endParaRPr lang="nl-NL" sz="1200" dirty="0">
              <a:latin typeface="Anton" pitchFamily="2" charset="0"/>
            </a:endParaRPr>
          </a:p>
          <a:p>
            <a:pPr marL="285750" indent="-285750">
              <a:buFont typeface="Arial" panose="020B0604020202020204" pitchFamily="34" charset="0"/>
              <a:buChar char="•"/>
            </a:pPr>
            <a:r>
              <a:rPr lang="nl-NL" dirty="0">
                <a:latin typeface="Anton" pitchFamily="2" charset="0"/>
              </a:rPr>
              <a:t>Een </a:t>
            </a:r>
            <a:r>
              <a:rPr lang="nl-NL" dirty="0" err="1">
                <a:latin typeface="Anton" pitchFamily="2" charset="0"/>
              </a:rPr>
              <a:t>debetkaart</a:t>
            </a:r>
            <a:endParaRPr lang="nl-NL" dirty="0">
              <a:latin typeface="Anton" pitchFamily="2" charset="0"/>
            </a:endParaRPr>
          </a:p>
          <a:p>
            <a:pPr marL="285750" indent="-285750">
              <a:buFont typeface="Arial" panose="020B0604020202020204" pitchFamily="34" charset="0"/>
              <a:buChar char="•"/>
            </a:pPr>
            <a:endParaRPr lang="nl-NL" dirty="0">
              <a:latin typeface="Anton" pitchFamily="2" charset="0"/>
            </a:endParaRPr>
          </a:p>
          <a:p>
            <a:pPr marL="285750" indent="-285750">
              <a:buFont typeface="Arial" panose="020B0604020202020204" pitchFamily="34" charset="0"/>
              <a:buChar char="•"/>
            </a:pPr>
            <a:r>
              <a:rPr lang="nl-NL" dirty="0">
                <a:latin typeface="Anton" pitchFamily="2" charset="0"/>
              </a:rPr>
              <a:t>Minstens 24 geldafhalingen aan de ATM van de eigen bank</a:t>
            </a:r>
          </a:p>
          <a:p>
            <a:pPr marL="285750" indent="-285750">
              <a:buFont typeface="Arial" panose="020B0604020202020204" pitchFamily="34" charset="0"/>
              <a:buChar char="•"/>
            </a:pPr>
            <a:endParaRPr lang="nl-NL" dirty="0">
              <a:latin typeface="Anton" pitchFamily="2" charset="0"/>
            </a:endParaRPr>
          </a:p>
          <a:p>
            <a:pPr marL="285750" indent="-285750">
              <a:buFont typeface="Arial" panose="020B0604020202020204" pitchFamily="34" charset="0"/>
              <a:buChar char="•"/>
            </a:pPr>
            <a:r>
              <a:rPr lang="nl-NL" dirty="0">
                <a:latin typeface="Anton" pitchFamily="2" charset="0"/>
              </a:rPr>
              <a:t>Afdrukken van rekeninguittreksels aan de bankeigen automaten in het kantoor, maandelijkse afhalingen aan het loket (als de bank dit aanbiedt) of maandelijkse verzending op verzoek van de klant.</a:t>
            </a:r>
          </a:p>
          <a:p>
            <a:pPr marL="285750" indent="-285750">
              <a:buFont typeface="Arial" panose="020B0604020202020204" pitchFamily="34" charset="0"/>
              <a:buChar char="•"/>
            </a:pPr>
            <a:endParaRPr lang="nl-NL" dirty="0">
              <a:latin typeface="Anton" pitchFamily="2" charset="0"/>
            </a:endParaRPr>
          </a:p>
          <a:p>
            <a:pPr marL="285750" indent="-285750">
              <a:buFont typeface="Arial" panose="020B0604020202020204" pitchFamily="34" charset="0"/>
              <a:buChar char="•"/>
            </a:pPr>
            <a:r>
              <a:rPr lang="nl-NL" dirty="0">
                <a:latin typeface="Anton" pitchFamily="2" charset="0"/>
              </a:rPr>
              <a:t>Maximaal tarief van 62,73 EUR per jaar, eventueel aangevuld met een variabele kost voor het verzenden van de rekeninguittreksels. </a:t>
            </a:r>
            <a:endParaRPr lang="en-GB" dirty="0">
              <a:latin typeface="Anton" pitchFamily="2" charset="0"/>
            </a:endParaRPr>
          </a:p>
        </p:txBody>
      </p:sp>
    </p:spTree>
    <p:extLst>
      <p:ext uri="{BB962C8B-B14F-4D97-AF65-F5344CB8AC3E}">
        <p14:creationId xmlns:p14="http://schemas.microsoft.com/office/powerpoint/2010/main" val="12538676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gradFill>
          <a:gsLst>
            <a:gs pos="0">
              <a:srgbClr val="76BBE9">
                <a:tint val="66000"/>
                <a:satMod val="160000"/>
              </a:srgbClr>
            </a:gs>
            <a:gs pos="50000">
              <a:srgbClr val="89CAFF"/>
            </a:gs>
            <a:gs pos="100000">
              <a:srgbClr val="76BBE9">
                <a:tint val="23500"/>
                <a:satMod val="160000"/>
              </a:srgbClr>
            </a:gs>
          </a:gsLst>
          <a:lin ang="8100000" scaled="1"/>
        </a:gradFill>
        <a:effectLst/>
      </p:bgPr>
    </p:bg>
    <p:spTree>
      <p:nvGrpSpPr>
        <p:cNvPr id="1" name=""/>
        <p:cNvGrpSpPr/>
        <p:nvPr/>
      </p:nvGrpSpPr>
      <p:grpSpPr>
        <a:xfrm>
          <a:off x="0" y="0"/>
          <a:ext cx="0" cy="0"/>
          <a:chOff x="0" y="0"/>
          <a:chExt cx="0" cy="0"/>
        </a:xfrm>
      </p:grpSpPr>
      <p:sp>
        <p:nvSpPr>
          <p:cNvPr id="2" name="object 2"/>
          <p:cNvSpPr txBox="1"/>
          <p:nvPr/>
        </p:nvSpPr>
        <p:spPr>
          <a:xfrm>
            <a:off x="4335907" y="4196537"/>
            <a:ext cx="3274695" cy="732252"/>
          </a:xfrm>
          <a:prstGeom prst="rect">
            <a:avLst/>
          </a:prstGeom>
        </p:spPr>
        <p:txBody>
          <a:bodyPr vert="horz" wrap="square" lIns="0" tIns="12700" rIns="0" bIns="0" rtlCol="0">
            <a:spAutoFit/>
          </a:bodyPr>
          <a:lstStyle/>
          <a:p>
            <a:pPr algn="ctr">
              <a:lnSpc>
                <a:spcPct val="100000"/>
              </a:lnSpc>
              <a:spcBef>
                <a:spcPts val="100"/>
              </a:spcBef>
            </a:pPr>
            <a:r>
              <a:rPr lang="nl-BE" sz="1600" b="1">
                <a:solidFill>
                  <a:schemeClr val="bg1"/>
                </a:solidFill>
                <a:latin typeface="Roboto Light" panose="02000000000000000000" pitchFamily="2" charset="0"/>
                <a:ea typeface="Roboto Light" panose="02000000000000000000" pitchFamily="2" charset="0"/>
              </a:rPr>
              <a:t>Belgian Financial Sector </a:t>
            </a:r>
            <a:r>
              <a:rPr lang="nl-BE" sz="1600" b="1" err="1">
                <a:solidFill>
                  <a:schemeClr val="bg1"/>
                </a:solidFill>
                <a:latin typeface="Roboto Light" panose="02000000000000000000" pitchFamily="2" charset="0"/>
                <a:ea typeface="Roboto Light" panose="02000000000000000000" pitchFamily="2" charset="0"/>
              </a:rPr>
              <a:t>Federation</a:t>
            </a:r>
            <a:endParaRPr lang="nl-BE" sz="1600" b="1">
              <a:solidFill>
                <a:schemeClr val="bg1"/>
              </a:solidFill>
              <a:latin typeface="Roboto Light" panose="02000000000000000000" pitchFamily="2" charset="0"/>
              <a:ea typeface="Roboto Light" panose="02000000000000000000" pitchFamily="2" charset="0"/>
            </a:endParaRPr>
          </a:p>
          <a:p>
            <a:pPr algn="ctr">
              <a:lnSpc>
                <a:spcPct val="200000"/>
              </a:lnSpc>
            </a:pPr>
            <a:r>
              <a:rPr lang="nl-NL" b="1" noProof="1">
                <a:solidFill>
                  <a:srgbClr val="333B50"/>
                </a:solidFill>
                <a:latin typeface="Roboto" panose="02000000000000000000" pitchFamily="2" charset="0"/>
                <a:ea typeface="Roboto" panose="02000000000000000000" pitchFamily="2" charset="0"/>
                <a:cs typeface="Noto Sans Light" panose="020B0502040504020204" pitchFamily="34" charset="0"/>
              </a:rPr>
              <a:t>www.febelfin.be</a:t>
            </a:r>
          </a:p>
        </p:txBody>
      </p:sp>
      <p:pic>
        <p:nvPicPr>
          <p:cNvPr id="3" name="object 3"/>
          <p:cNvPicPr/>
          <p:nvPr/>
        </p:nvPicPr>
        <p:blipFill>
          <a:blip r:embed="rId2" cstate="print"/>
          <a:stretch>
            <a:fillRect/>
          </a:stretch>
        </p:blipFill>
        <p:spPr>
          <a:xfrm>
            <a:off x="3400044" y="2529839"/>
            <a:ext cx="5391911" cy="1798319"/>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Febelfin 2020">
      <a:dk1>
        <a:srgbClr val="393C50"/>
      </a:dk1>
      <a:lt1>
        <a:sysClr val="window" lastClr="FFFFFF"/>
      </a:lt1>
      <a:dk2>
        <a:srgbClr val="393C50"/>
      </a:dk2>
      <a:lt2>
        <a:srgbClr val="E7E6E6"/>
      </a:lt2>
      <a:accent1>
        <a:srgbClr val="E83F4B"/>
      </a:accent1>
      <a:accent2>
        <a:srgbClr val="E0B600"/>
      </a:accent2>
      <a:accent3>
        <a:srgbClr val="76BCE9"/>
      </a:accent3>
      <a:accent4>
        <a:srgbClr val="E6223B"/>
      </a:accent4>
      <a:accent5>
        <a:srgbClr val="393C50"/>
      </a:accent5>
      <a:accent6>
        <a:srgbClr val="C8E4F6"/>
      </a:accent6>
      <a:hlink>
        <a:srgbClr val="E83F4B"/>
      </a:hlink>
      <a:folHlink>
        <a:srgbClr val="76BCE9"/>
      </a:folHlink>
    </a:clrScheme>
    <a:fontScheme name="Custom 1">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Febelfin">
  <a:themeElements>
    <a:clrScheme name="Febelfin 2020">
      <a:dk1>
        <a:srgbClr val="393C50"/>
      </a:dk1>
      <a:lt1>
        <a:sysClr val="window" lastClr="FFFFFF"/>
      </a:lt1>
      <a:dk2>
        <a:srgbClr val="393C50"/>
      </a:dk2>
      <a:lt2>
        <a:srgbClr val="E7E6E6"/>
      </a:lt2>
      <a:accent1>
        <a:srgbClr val="E83F4B"/>
      </a:accent1>
      <a:accent2>
        <a:srgbClr val="E0B600"/>
      </a:accent2>
      <a:accent3>
        <a:srgbClr val="76BCE9"/>
      </a:accent3>
      <a:accent4>
        <a:srgbClr val="E6223B"/>
      </a:accent4>
      <a:accent5>
        <a:srgbClr val="393C50"/>
      </a:accent5>
      <a:accent6>
        <a:srgbClr val="C8E4F6"/>
      </a:accent6>
      <a:hlink>
        <a:srgbClr val="E83F4B"/>
      </a:hlink>
      <a:folHlink>
        <a:srgbClr val="76BCE9"/>
      </a:folHlink>
    </a:clrScheme>
    <a:fontScheme name="Custom 1">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OrganizationalUnit xmlns="11adbf3b-08dc-4843-a413-a62140753188">Veilig internetbankieren</OrganizationalUnit>
    <Feb_Language xmlns="11adbf3b-08dc-4843-a413-a62140753188">EN</Feb_Language>
    <feb_DocumentID xmlns="11adbf3b-08dc-4843-a413-a62140753188">FEB509442</feb_DocumentID>
    <LineOfActivity xmlns="11adbf3b-08dc-4843-a413-a62140753188">Communication</LineOfActivity>
    <Contact xmlns="11adbf3b-08dc-4843-a413-a62140753188">
      <UserInfo>
        <DisplayName>Liesbeth Dewyn</DisplayName>
        <AccountId>19</AccountId>
        <AccountType/>
      </UserInfo>
    </Contact>
    <Association xmlns="11adbf3b-08dc-4843-a413-a62140753188">Febelfin</Association>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External document" ma:contentTypeID="0x0101009E19D0BCCE5B79449CE9BB093761D3CA0091CC3D3E29C41F42BF914702A235AEFA" ma:contentTypeVersion="35" ma:contentTypeDescription="Create a new document." ma:contentTypeScope="" ma:versionID="5f14e2baa86d46bcc2c95c0054e768c4">
  <xsd:schema xmlns:xsd="http://www.w3.org/2001/XMLSchema" xmlns:xs="http://www.w3.org/2001/XMLSchema" xmlns:p="http://schemas.microsoft.com/office/2006/metadata/properties" xmlns:ns2="11adbf3b-08dc-4843-a413-a62140753188" targetNamespace="http://schemas.microsoft.com/office/2006/metadata/properties" ma:root="true" ma:fieldsID="2a829dc530862074be726ac324413aec" ns2:_="">
    <xsd:import namespace="11adbf3b-08dc-4843-a413-a62140753188"/>
    <xsd:element name="properties">
      <xsd:complexType>
        <xsd:sequence>
          <xsd:element name="documentManagement">
            <xsd:complexType>
              <xsd:all>
                <xsd:element ref="ns2:Association" minOccurs="0"/>
                <xsd:element ref="ns2:Feb_Language" minOccurs="0"/>
                <xsd:element ref="ns2:LineOfActivity" minOccurs="0"/>
                <xsd:element ref="ns2:Contact" minOccurs="0"/>
                <xsd:element ref="ns2:OrganizationalUnit" minOccurs="0"/>
                <xsd:element ref="ns2:feb_Documen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adbf3b-08dc-4843-a413-a62140753188" elementFormDefault="qualified">
    <xsd:import namespace="http://schemas.microsoft.com/office/2006/documentManagement/types"/>
    <xsd:import namespace="http://schemas.microsoft.com/office/infopath/2007/PartnerControls"/>
    <xsd:element name="Association" ma:index="8" nillable="true" ma:displayName="Organisation" ma:default="Febelfin" ma:description="" ma:format="Dropdown" ma:internalName="Association" ma:readOnly="false">
      <xsd:simpleType>
        <xsd:restriction base="dms:Choice">
          <xsd:enumeration value="Febelfin"/>
          <xsd:enumeration value="BEAMA"/>
          <xsd:enumeration value="Febelfin Academy"/>
        </xsd:restriction>
      </xsd:simpleType>
    </xsd:element>
    <xsd:element name="Feb_Language" ma:index="9" nillable="true" ma:displayName="Language" ma:default="EN" ma:description="" ma:format="Dropdown" ma:internalName="Feb_Language" ma:readOnly="false">
      <xsd:simpleType>
        <xsd:restriction base="dms:Choice">
          <xsd:enumeration value="NL"/>
          <xsd:enumeration value="FR"/>
          <xsd:enumeration value="EN"/>
          <xsd:enumeration value="Other"/>
          <xsd:enumeration value="Mixed"/>
        </xsd:restriction>
      </xsd:simpleType>
    </xsd:element>
    <xsd:element name="LineOfActivity" ma:index="10" nillable="true" ma:displayName="Hub" ma:description="" ma:format="Dropdown" ma:internalName="LineOfActivity" ma:readOnly="false">
      <xsd:simpleType>
        <xsd:restriction base="dms:Choice">
          <xsd:enumeration value="Retail Credit"/>
          <xsd:enumeration value="Corporate Banking"/>
          <xsd:enumeration value="Payments"/>
          <xsd:enumeration value="Financial Markets &amp; Infrastructure"/>
          <xsd:enumeration value="Regulatory Affairs"/>
          <xsd:enumeration value="Tax Affairs"/>
          <xsd:enumeration value="Economic Affairs"/>
          <xsd:enumeration value="Social Affairs"/>
          <xsd:enumeration value="Public Affairs"/>
          <xsd:enumeration value="Sustainable Finance"/>
          <xsd:enumeration value="European Public Affairs"/>
          <xsd:enumeration value="Corporate Affairs"/>
          <xsd:enumeration value="Communication"/>
          <xsd:enumeration value="Retail Savings"/>
          <xsd:enumeration value="Leasing"/>
          <xsd:enumeration value="Private Banking"/>
          <xsd:enumeration value="Digital &amp; Financial Inclusion"/>
        </xsd:restriction>
      </xsd:simpleType>
    </xsd:element>
    <xsd:element name="Contact" ma:index="11" nillable="true" ma:displayName="Contact" ma:default="" ma:description="" ma:SearchPeopleOnly="false" ma:SharePointGroup="0" ma:internalName="Contact"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OrganizationalUnit" ma:index="12" nillable="true" ma:displayName="Organizational Unit" ma:default="" ma:description="" ma:internalName="OrganizationalUnit" ma:readOnly="false">
      <xsd:simpleType>
        <xsd:restriction base="dms:Text">
          <xsd:maxLength value="255"/>
        </xsd:restriction>
      </xsd:simpleType>
    </xsd:element>
    <xsd:element name="feb_DocumentID" ma:index="13" nillable="true" ma:displayName="Document ID" ma:default="" ma:description="" ma:indexed="true" ma:internalName="feb_DocumentID" ma:readOnly="false">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41f9ab02-a878-4cc9-9af6-01f1e12ec61a" ContentTypeId="0x0101009E19D0BCCE5B79449CE9BB093761D3CA" PreviousValue="false"/>
</file>

<file path=customXml/itemProps1.xml><?xml version="1.0" encoding="utf-8"?>
<ds:datastoreItem xmlns:ds="http://schemas.openxmlformats.org/officeDocument/2006/customXml" ds:itemID="{36ED99A8-48E6-46DA-B975-82B29CEF7957}">
  <ds:schemaRefs>
    <ds:schemaRef ds:uri="http://schemas.microsoft.com/office/infopath/2007/PartnerControls"/>
    <ds:schemaRef ds:uri="http://www.w3.org/XML/1998/namespace"/>
    <ds:schemaRef ds:uri="http://purl.org/dc/dcmitype/"/>
    <ds:schemaRef ds:uri="http://schemas.microsoft.com/office/2006/metadata/properties"/>
    <ds:schemaRef ds:uri="http://schemas.microsoft.com/office/2006/documentManagement/types"/>
    <ds:schemaRef ds:uri="http://purl.org/dc/terms/"/>
    <ds:schemaRef ds:uri="11adbf3b-08dc-4843-a413-a62140753188"/>
    <ds:schemaRef ds:uri="http://schemas.openxmlformats.org/package/2006/metadata/core-properties"/>
    <ds:schemaRef ds:uri="http://purl.org/dc/elements/1.1/"/>
  </ds:schemaRefs>
</ds:datastoreItem>
</file>

<file path=customXml/itemProps2.xml><?xml version="1.0" encoding="utf-8"?>
<ds:datastoreItem xmlns:ds="http://schemas.openxmlformats.org/officeDocument/2006/customXml" ds:itemID="{2E46AE59-AC26-40C1-935B-D3E403CFD069}">
  <ds:schemaRefs>
    <ds:schemaRef ds:uri="http://schemas.microsoft.com/sharepoint/v3/contenttype/forms"/>
  </ds:schemaRefs>
</ds:datastoreItem>
</file>

<file path=customXml/itemProps3.xml><?xml version="1.0" encoding="utf-8"?>
<ds:datastoreItem xmlns:ds="http://schemas.openxmlformats.org/officeDocument/2006/customXml" ds:itemID="{DD974D5E-6058-4474-B209-EEEB2EE98C0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1adbf3b-08dc-4843-a413-a621407531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26DDD9C8-962A-450D-88D6-3DD721B4416C}">
  <ds:schemaRefs>
    <ds:schemaRef ds:uri="Microsoft.SharePoint.Taxonomy.ContentTypeSync"/>
  </ds:schemaRefs>
</ds:datastoreItem>
</file>

<file path=docMetadata/LabelInfo.xml><?xml version="1.0" encoding="utf-8"?>
<clbl:labelList xmlns:clbl="http://schemas.microsoft.com/office/2020/mipLabelMetadata">
  <clbl:label id="{9ab91c96-5401-42b3-9982-7637d73ee386}" enabled="0" method="" siteId="{9ab91c96-5401-42b3-9982-7637d73ee386}" removed="1"/>
</clbl:labelList>
</file>

<file path=docProps/app.xml><?xml version="1.0" encoding="utf-8"?>
<Properties xmlns="http://schemas.openxmlformats.org/officeDocument/2006/extended-properties" xmlns:vt="http://schemas.openxmlformats.org/officeDocument/2006/docPropsVTypes">
  <Template/>
  <TotalTime>361</TotalTime>
  <Words>3101</Words>
  <Application>Microsoft Office PowerPoint</Application>
  <PresentationFormat>Widescreen</PresentationFormat>
  <Paragraphs>263</Paragraphs>
  <Slides>19</Slides>
  <Notes>16</Notes>
  <HiddenSlides>0</HiddenSlides>
  <MMClips>0</MMClips>
  <ScaleCrop>false</ScaleCrop>
  <HeadingPairs>
    <vt:vector size="6" baseType="variant">
      <vt:variant>
        <vt:lpstr>Fonts Used</vt:lpstr>
      </vt:variant>
      <vt:variant>
        <vt:i4>17</vt:i4>
      </vt:variant>
      <vt:variant>
        <vt:lpstr>Theme</vt:lpstr>
      </vt:variant>
      <vt:variant>
        <vt:i4>4</vt:i4>
      </vt:variant>
      <vt:variant>
        <vt:lpstr>Slide Titles</vt:lpstr>
      </vt:variant>
      <vt:variant>
        <vt:i4>19</vt:i4>
      </vt:variant>
    </vt:vector>
  </HeadingPairs>
  <TitlesOfParts>
    <vt:vector size="40" baseType="lpstr">
      <vt:lpstr>Anton</vt:lpstr>
      <vt:lpstr>Arial</vt:lpstr>
      <vt:lpstr>Axiforma-Bold</vt:lpstr>
      <vt:lpstr>Axiforma-Regular</vt:lpstr>
      <vt:lpstr>Calibri</vt:lpstr>
      <vt:lpstr>Courier New</vt:lpstr>
      <vt:lpstr>Kalam</vt:lpstr>
      <vt:lpstr>Karla</vt:lpstr>
      <vt:lpstr>Kartika</vt:lpstr>
      <vt:lpstr>Nunito Bold</vt:lpstr>
      <vt:lpstr>Nunito Regular</vt:lpstr>
      <vt:lpstr>Roboto</vt:lpstr>
      <vt:lpstr>Roboto Black</vt:lpstr>
      <vt:lpstr>Roboto Light</vt:lpstr>
      <vt:lpstr>Rockwell</vt:lpstr>
      <vt:lpstr>Verdana</vt:lpstr>
      <vt:lpstr>Wingdings</vt:lpstr>
      <vt:lpstr>Office Theme</vt:lpstr>
      <vt:lpstr>1_Office Theme</vt:lpstr>
      <vt:lpstr>2_Office Theme</vt:lpstr>
      <vt:lpstr>Febelfin</vt:lpstr>
      <vt:lpstr>PowerPoint Presentation</vt:lpstr>
      <vt:lpstr>PowerPoint Presentation</vt:lpstr>
      <vt:lpstr>PowerPoint Presentation</vt:lpstr>
      <vt:lpstr>PowerPoint Presentation</vt:lpstr>
      <vt:lpstr>Hoe phishing herkennen?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Charline Gorez;Morgane.Desaegher@febelfin.be</dc:creator>
  <cp:lastModifiedBy>Raf Rollier</cp:lastModifiedBy>
  <cp:revision>9</cp:revision>
  <dcterms:created xsi:type="dcterms:W3CDTF">2022-07-25T08:51:17Z</dcterms:created>
  <dcterms:modified xsi:type="dcterms:W3CDTF">2025-11-19T17:13:01Z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2022-03-29T00:00:00Z</vt:filetime>
  </property>
  <property fmtid="{D5CDD505-2E9C-101B-9397-08002B2CF9AE}" pid="3" name="Creator">
    <vt:lpwstr>Microsoft® PowerPoint® for Microsoft 365</vt:lpwstr>
  </property>
  <property fmtid="{D5CDD505-2E9C-101B-9397-08002B2CF9AE}" pid="4" name="LastSaved">
    <vt:filetime>2022-07-25T00:00:00Z</vt:filetime>
  </property>
  <property fmtid="{D5CDD505-2E9C-101B-9397-08002B2CF9AE}" pid="5" name="ContentTypeId">
    <vt:lpwstr>0x0101009E19D0BCCE5B79449CE9BB093761D3CA0091CC3D3E29C41F42BF914702A235AEFA</vt:lpwstr>
  </property>
  <property fmtid="{D5CDD505-2E9C-101B-9397-08002B2CF9AE}" pid="6" name="OrganizationalUnit">
    <vt:lpwstr>Veilig internetbankieren</vt:lpwstr>
  </property>
  <property fmtid="{D5CDD505-2E9C-101B-9397-08002B2CF9AE}" pid="7" name="Feb_Language">
    <vt:lpwstr>EN</vt:lpwstr>
  </property>
  <property fmtid="{D5CDD505-2E9C-101B-9397-08002B2CF9AE}" pid="8" name="feb_DocumentID">
    <vt:lpwstr>FEB509442</vt:lpwstr>
  </property>
  <property fmtid="{D5CDD505-2E9C-101B-9397-08002B2CF9AE}" pid="9" name="LineOfActivity">
    <vt:lpwstr>Communication</vt:lpwstr>
  </property>
  <property fmtid="{D5CDD505-2E9C-101B-9397-08002B2CF9AE}" pid="10" name="Contact">
    <vt:lpwstr>19;#Liesbeth Dewyn</vt:lpwstr>
  </property>
  <property fmtid="{D5CDD505-2E9C-101B-9397-08002B2CF9AE}" pid="11" name="Association">
    <vt:lpwstr>Febelfin</vt:lpwstr>
  </property>
  <property fmtid="{D5CDD505-2E9C-101B-9397-08002B2CF9AE}" pid="12" name="Feb_Status">
    <vt:lpwstr>Internal Draft</vt:lpwstr>
  </property>
  <property fmtid="{D5CDD505-2E9C-101B-9397-08002B2CF9AE}" pid="13" name="xd_ProgID">
    <vt:lpwstr/>
  </property>
  <property fmtid="{D5CDD505-2E9C-101B-9397-08002B2CF9AE}" pid="14" name="MeetingDate">
    <vt:lpwstr/>
  </property>
  <property fmtid="{D5CDD505-2E9C-101B-9397-08002B2CF9AE}" pid="15" name="ComplianceAssetId">
    <vt:lpwstr/>
  </property>
  <property fmtid="{D5CDD505-2E9C-101B-9397-08002B2CF9AE}" pid="16" name="TemplateUrl">
    <vt:lpwstr/>
  </property>
  <property fmtid="{D5CDD505-2E9C-101B-9397-08002B2CF9AE}" pid="17" name="_ExtendedDescription">
    <vt:lpwstr/>
  </property>
  <property fmtid="{D5CDD505-2E9C-101B-9397-08002B2CF9AE}" pid="18" name="TriggerFlowInfo">
    <vt:lpwstr/>
  </property>
  <property fmtid="{D5CDD505-2E9C-101B-9397-08002B2CF9AE}" pid="19" name="xd_Signature">
    <vt:lpwstr/>
  </property>
</Properties>
</file>