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37" r:id="rId2"/>
    <p:sldId id="301" r:id="rId3"/>
    <p:sldId id="332" r:id="rId4"/>
    <p:sldId id="330" r:id="rId5"/>
    <p:sldId id="300" r:id="rId6"/>
    <p:sldId id="338" r:id="rId7"/>
    <p:sldId id="295" r:id="rId8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000C"/>
    <a:srgbClr val="FF0000"/>
    <a:srgbClr val="FF3300"/>
    <a:srgbClr val="FF6600"/>
    <a:srgbClr val="FF9900"/>
    <a:srgbClr val="DE78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1EC4C2-266F-4C7B-B484-C52B19C08E80}" v="85" dt="2025-11-13T11:41:20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206" autoAdjust="0"/>
    <p:restoredTop sz="94660"/>
  </p:normalViewPr>
  <p:slideViewPr>
    <p:cSldViewPr snapToGrid="0">
      <p:cViewPr varScale="1">
        <p:scale>
          <a:sx n="63" d="100"/>
          <a:sy n="63" d="100"/>
        </p:scale>
        <p:origin x="2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 Peuteman" userId="8f2f2ada-469d-4a43-afa3-99108b855944" providerId="ADAL" clId="{310EBBEA-A2FC-4D76-B4A0-F4AE117FBC12}"/>
    <pc:docChg chg="custSel addSld delSld modSld sldOrd">
      <pc:chgData name="Ann Peuteman" userId="8f2f2ada-469d-4a43-afa3-99108b855944" providerId="ADAL" clId="{310EBBEA-A2FC-4D76-B4A0-F4AE117FBC12}" dt="2025-11-13T12:56:20.430" v="199" actId="20577"/>
      <pc:docMkLst>
        <pc:docMk/>
      </pc:docMkLst>
      <pc:sldChg chg="del">
        <pc:chgData name="Ann Peuteman" userId="8f2f2ada-469d-4a43-afa3-99108b855944" providerId="ADAL" clId="{310EBBEA-A2FC-4D76-B4A0-F4AE117FBC12}" dt="2025-11-13T08:40:49.370" v="92" actId="2696"/>
        <pc:sldMkLst>
          <pc:docMk/>
          <pc:sldMk cId="22074788" sldId="257"/>
        </pc:sldMkLst>
      </pc:sldChg>
      <pc:sldChg chg="modSp mod">
        <pc:chgData name="Ann Peuteman" userId="8f2f2ada-469d-4a43-afa3-99108b855944" providerId="ADAL" clId="{310EBBEA-A2FC-4D76-B4A0-F4AE117FBC12}" dt="2025-11-13T08:51:14.695" v="98" actId="20577"/>
        <pc:sldMkLst>
          <pc:docMk/>
          <pc:sldMk cId="3448674286" sldId="295"/>
        </pc:sldMkLst>
        <pc:spChg chg="mod">
          <ac:chgData name="Ann Peuteman" userId="8f2f2ada-469d-4a43-afa3-99108b855944" providerId="ADAL" clId="{310EBBEA-A2FC-4D76-B4A0-F4AE117FBC12}" dt="2025-11-13T08:51:14.695" v="98" actId="20577"/>
          <ac:spMkLst>
            <pc:docMk/>
            <pc:sldMk cId="3448674286" sldId="295"/>
            <ac:spMk id="2" creationId="{51216C8D-E2CD-C752-7730-AF0262221528}"/>
          </ac:spMkLst>
        </pc:spChg>
      </pc:sldChg>
      <pc:sldChg chg="del">
        <pc:chgData name="Ann Peuteman" userId="8f2f2ada-469d-4a43-afa3-99108b855944" providerId="ADAL" clId="{310EBBEA-A2FC-4D76-B4A0-F4AE117FBC12}" dt="2025-11-13T08:40:49.370" v="92" actId="2696"/>
        <pc:sldMkLst>
          <pc:docMk/>
          <pc:sldMk cId="650017389" sldId="298"/>
        </pc:sldMkLst>
      </pc:sldChg>
      <pc:sldChg chg="modSp mod">
        <pc:chgData name="Ann Peuteman" userId="8f2f2ada-469d-4a43-afa3-99108b855944" providerId="ADAL" clId="{310EBBEA-A2FC-4D76-B4A0-F4AE117FBC12}" dt="2025-11-13T12:56:20.430" v="199" actId="20577"/>
        <pc:sldMkLst>
          <pc:docMk/>
          <pc:sldMk cId="3420751330" sldId="300"/>
        </pc:sldMkLst>
        <pc:spChg chg="mod">
          <ac:chgData name="Ann Peuteman" userId="8f2f2ada-469d-4a43-afa3-99108b855944" providerId="ADAL" clId="{310EBBEA-A2FC-4D76-B4A0-F4AE117FBC12}" dt="2025-11-13T12:56:20.430" v="199" actId="20577"/>
          <ac:spMkLst>
            <pc:docMk/>
            <pc:sldMk cId="3420751330" sldId="300"/>
            <ac:spMk id="3" creationId="{00000000-0000-0000-0000-000000000000}"/>
          </ac:spMkLst>
        </pc:spChg>
      </pc:sldChg>
      <pc:sldChg chg="modSp mod">
        <pc:chgData name="Ann Peuteman" userId="8f2f2ada-469d-4a43-afa3-99108b855944" providerId="ADAL" clId="{310EBBEA-A2FC-4D76-B4A0-F4AE117FBC12}" dt="2025-11-13T08:40:24.024" v="91" actId="20577"/>
        <pc:sldMkLst>
          <pc:docMk/>
          <pc:sldMk cId="1475643205" sldId="301"/>
        </pc:sldMkLst>
        <pc:spChg chg="mod">
          <ac:chgData name="Ann Peuteman" userId="8f2f2ada-469d-4a43-afa3-99108b855944" providerId="ADAL" clId="{310EBBEA-A2FC-4D76-B4A0-F4AE117FBC12}" dt="2025-11-13T08:40:24.024" v="91" actId="20577"/>
          <ac:spMkLst>
            <pc:docMk/>
            <pc:sldMk cId="1475643205" sldId="301"/>
            <ac:spMk id="3" creationId="{00000000-0000-0000-0000-000000000000}"/>
          </ac:spMkLst>
        </pc:spChg>
      </pc:sldChg>
      <pc:sldChg chg="modSp mod">
        <pc:chgData name="Ann Peuteman" userId="8f2f2ada-469d-4a43-afa3-99108b855944" providerId="ADAL" clId="{310EBBEA-A2FC-4D76-B4A0-F4AE117FBC12}" dt="2025-11-13T12:50:01.619" v="192" actId="20577"/>
        <pc:sldMkLst>
          <pc:docMk/>
          <pc:sldMk cId="2869750203" sldId="330"/>
        </pc:sldMkLst>
        <pc:spChg chg="mod">
          <ac:chgData name="Ann Peuteman" userId="8f2f2ada-469d-4a43-afa3-99108b855944" providerId="ADAL" clId="{310EBBEA-A2FC-4D76-B4A0-F4AE117FBC12}" dt="2025-11-13T12:50:01.619" v="192" actId="20577"/>
          <ac:spMkLst>
            <pc:docMk/>
            <pc:sldMk cId="2869750203" sldId="330"/>
            <ac:spMk id="6" creationId="{00000000-0000-0000-0000-000000000000}"/>
          </ac:spMkLst>
        </pc:spChg>
      </pc:sldChg>
      <pc:sldChg chg="del">
        <pc:chgData name="Ann Peuteman" userId="8f2f2ada-469d-4a43-afa3-99108b855944" providerId="ADAL" clId="{310EBBEA-A2FC-4D76-B4A0-F4AE117FBC12}" dt="2025-11-13T08:49:14.589" v="97" actId="2696"/>
        <pc:sldMkLst>
          <pc:docMk/>
          <pc:sldMk cId="2240430407" sldId="335"/>
        </pc:sldMkLst>
      </pc:sldChg>
      <pc:sldChg chg="modSp new del mod ord">
        <pc:chgData name="Ann Peuteman" userId="8f2f2ada-469d-4a43-afa3-99108b855944" providerId="ADAL" clId="{310EBBEA-A2FC-4D76-B4A0-F4AE117FBC12}" dt="2025-11-13T11:41:12.454" v="100" actId="2696"/>
        <pc:sldMkLst>
          <pc:docMk/>
          <pc:sldMk cId="1810031169" sldId="336"/>
        </pc:sldMkLst>
        <pc:spChg chg="mod">
          <ac:chgData name="Ann Peuteman" userId="8f2f2ada-469d-4a43-afa3-99108b855944" providerId="ADAL" clId="{310EBBEA-A2FC-4D76-B4A0-F4AE117FBC12}" dt="2025-11-13T08:45:50.215" v="96" actId="20577"/>
          <ac:spMkLst>
            <pc:docMk/>
            <pc:sldMk cId="1810031169" sldId="336"/>
            <ac:spMk id="2" creationId="{5B1F115D-B927-5DAA-C413-59CAC6E67DA7}"/>
          </ac:spMkLst>
        </pc:spChg>
      </pc:sldChg>
      <pc:sldChg chg="modSp add del">
        <pc:chgData name="Ann Peuteman" userId="8f2f2ada-469d-4a43-afa3-99108b855944" providerId="ADAL" clId="{310EBBEA-A2FC-4D76-B4A0-F4AE117FBC12}" dt="2025-11-13T11:41:09.799" v="99"/>
        <pc:sldMkLst>
          <pc:docMk/>
          <pc:sldMk cId="3221435573" sldId="337"/>
        </pc:sldMkLst>
        <pc:spChg chg="mod">
          <ac:chgData name="Ann Peuteman" userId="8f2f2ada-469d-4a43-afa3-99108b855944" providerId="ADAL" clId="{310EBBEA-A2FC-4D76-B4A0-F4AE117FBC12}" dt="2025-11-13T08:39:56.002" v="82" actId="20577"/>
          <ac:spMkLst>
            <pc:docMk/>
            <pc:sldMk cId="3221435573" sldId="337"/>
            <ac:spMk id="2" creationId="{CCF55CD3-70C2-A167-088F-119857401CBC}"/>
          </ac:spMkLst>
        </pc:spChg>
      </pc:sldChg>
      <pc:sldChg chg="add">
        <pc:chgData name="Ann Peuteman" userId="8f2f2ada-469d-4a43-afa3-99108b855944" providerId="ADAL" clId="{310EBBEA-A2FC-4D76-B4A0-F4AE117FBC12}" dt="2025-11-13T11:41:20.128" v="101"/>
        <pc:sldMkLst>
          <pc:docMk/>
          <pc:sldMk cId="868753390" sldId="338"/>
        </pc:sldMkLst>
      </pc:sldChg>
      <pc:sldChg chg="del">
        <pc:chgData name="Ann Peuteman" userId="8f2f2ada-469d-4a43-afa3-99108b855944" providerId="ADAL" clId="{310EBBEA-A2FC-4D76-B4A0-F4AE117FBC12}" dt="2025-11-13T08:40:10.022" v="85" actId="2696"/>
        <pc:sldMkLst>
          <pc:docMk/>
          <pc:sldMk cId="1140969128" sldId="346"/>
        </pc:sldMkLst>
      </pc:sldChg>
      <pc:sldChg chg="del">
        <pc:chgData name="Ann Peuteman" userId="8f2f2ada-469d-4a43-afa3-99108b855944" providerId="ADAL" clId="{310EBBEA-A2FC-4D76-B4A0-F4AE117FBC12}" dt="2025-11-13T08:40:10.022" v="85" actId="2696"/>
        <pc:sldMkLst>
          <pc:docMk/>
          <pc:sldMk cId="3674352164" sldId="348"/>
        </pc:sldMkLst>
      </pc:sldChg>
      <pc:sldChg chg="del">
        <pc:chgData name="Ann Peuteman" userId="8f2f2ada-469d-4a43-afa3-99108b855944" providerId="ADAL" clId="{310EBBEA-A2FC-4D76-B4A0-F4AE117FBC12}" dt="2025-11-13T08:40:05.355" v="84" actId="2696"/>
        <pc:sldMkLst>
          <pc:docMk/>
          <pc:sldMk cId="3209364544" sldId="352"/>
        </pc:sldMkLst>
      </pc:sldChg>
      <pc:sldChg chg="del">
        <pc:chgData name="Ann Peuteman" userId="8f2f2ada-469d-4a43-afa3-99108b855944" providerId="ADAL" clId="{310EBBEA-A2FC-4D76-B4A0-F4AE117FBC12}" dt="2025-11-13T08:40:10.022" v="85" actId="2696"/>
        <pc:sldMkLst>
          <pc:docMk/>
          <pc:sldMk cId="219590320" sldId="35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4E6CA-DD44-45BC-B735-20FD35381F2A}" type="datetimeFigureOut">
              <a:rPr lang="en-BE" smtClean="0"/>
              <a:t>13/11/2025</a:t>
            </a:fld>
            <a:endParaRPr lang="en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B8691-E9CA-4873-A29F-C43CB4E93C7F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61215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60896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7081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2668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8092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4754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8100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34059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8749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286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7607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04/05/2023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AP Grijsgedraaid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732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04/05/2023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AP Grijsgedraaid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BFBBE-5A20-4038-9703-E78B4135E0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367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F55CD3-70C2-A167-088F-119857401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2994"/>
            <a:ext cx="11581661" cy="668500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nl-BE" sz="7200" b="1" dirty="0">
                <a:solidFill>
                  <a:schemeClr val="bg1"/>
                </a:solidFill>
                <a:latin typeface="+mn-lt"/>
              </a:rPr>
              <a:t>WAT WE VAN OUDEREN </a:t>
            </a:r>
            <a:br>
              <a:rPr lang="nl-BE" sz="7200" b="1" dirty="0">
                <a:solidFill>
                  <a:schemeClr val="bg1"/>
                </a:solidFill>
                <a:latin typeface="+mn-lt"/>
              </a:rPr>
            </a:br>
            <a:r>
              <a:rPr lang="nl-BE" sz="7200" b="1" dirty="0">
                <a:solidFill>
                  <a:schemeClr val="bg1"/>
                </a:solidFill>
                <a:latin typeface="+mn-lt"/>
              </a:rPr>
              <a:t>KUNNEN LEREN</a:t>
            </a:r>
            <a:br>
              <a:rPr lang="nl-BE" sz="7200" b="1" dirty="0">
                <a:solidFill>
                  <a:schemeClr val="bg1"/>
                </a:solidFill>
              </a:rPr>
            </a:br>
            <a:r>
              <a:rPr lang="nl-BE" sz="1400" b="1" dirty="0">
                <a:solidFill>
                  <a:srgbClr val="5B9BD5"/>
                </a:solidFill>
              </a:rPr>
              <a:t>FG</a:t>
            </a:r>
            <a:br>
              <a:rPr lang="nl-BE" sz="6000" b="1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(als we écht naar hen luisteren)</a:t>
            </a:r>
            <a:endParaRPr lang="en-BE" dirty="0">
              <a:solidFill>
                <a:schemeClr val="bg1"/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6313A71-7D6F-57F5-85EF-37008ABCA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440" y="6370320"/>
            <a:ext cx="3362960" cy="314685"/>
          </a:xfrm>
        </p:spPr>
        <p:txBody>
          <a:bodyPr/>
          <a:lstStyle/>
          <a:p>
            <a:r>
              <a:rPr lang="nl-BE" sz="2000" dirty="0">
                <a:solidFill>
                  <a:schemeClr val="accent5">
                    <a:lumMod val="75000"/>
                  </a:schemeClr>
                </a:solidFill>
              </a:rPr>
              <a:t>AP Grijsgedraaid 2025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05672A7-4005-C349-B411-A1C275059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43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37"/>
    </mc:Choice>
    <mc:Fallback xmlns="">
      <p:transition spd="slow" advTm="1173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2" y="452628"/>
            <a:ext cx="3868928" cy="580339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5378083" y="583126"/>
            <a:ext cx="60804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l-BE" sz="4000" dirty="0">
              <a:solidFill>
                <a:schemeClr val="bg1"/>
              </a:solidFill>
            </a:endParaRPr>
          </a:p>
          <a:p>
            <a:pPr algn="ctr"/>
            <a:r>
              <a:rPr lang="nl-BE" sz="4000" dirty="0">
                <a:solidFill>
                  <a:schemeClr val="bg1"/>
                </a:solidFill>
              </a:rPr>
              <a:t>‘Als je keer op keer de boodschap krijgt dat je mening niet meer gewenst is, ga je je daar op den duur ook naar gedragen</a:t>
            </a:r>
            <a:r>
              <a:rPr lang="en-US" sz="4000" dirty="0">
                <a:solidFill>
                  <a:schemeClr val="bg1"/>
                </a:solidFill>
              </a:rPr>
              <a:t>.’</a:t>
            </a:r>
          </a:p>
          <a:p>
            <a:endParaRPr lang="nl-BE" sz="4000" dirty="0">
              <a:solidFill>
                <a:schemeClr val="bg1"/>
              </a:solidFill>
            </a:endParaRPr>
          </a:p>
          <a:p>
            <a:endParaRPr lang="nl-BE" sz="4000" dirty="0">
              <a:solidFill>
                <a:schemeClr val="bg1"/>
              </a:solidFill>
            </a:endParaRPr>
          </a:p>
          <a:p>
            <a:pPr algn="r"/>
            <a:r>
              <a:rPr lang="nl-BE" sz="4000" dirty="0">
                <a:solidFill>
                  <a:schemeClr val="bg1"/>
                </a:solidFill>
              </a:rPr>
              <a:t>Monika (84)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684869E-4EB2-2C01-E0F7-B1865C51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F069E68-2FCB-9E44-313F-79E0F4630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>
                <a:solidFill>
                  <a:schemeClr val="accent1">
                    <a:lumMod val="75000"/>
                  </a:schemeClr>
                </a:solidFill>
              </a:rPr>
              <a:t>AP Grijsgedraaid</a:t>
            </a:r>
          </a:p>
        </p:txBody>
      </p:sp>
    </p:spTree>
    <p:extLst>
      <p:ext uri="{BB962C8B-B14F-4D97-AF65-F5344CB8AC3E}">
        <p14:creationId xmlns:p14="http://schemas.microsoft.com/office/powerpoint/2010/main" val="1475643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18" y="375202"/>
            <a:ext cx="3688818" cy="5519862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4828675" y="878306"/>
            <a:ext cx="660132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000" dirty="0">
                <a:solidFill>
                  <a:schemeClr val="bg1"/>
                </a:solidFill>
              </a:rPr>
              <a:t>‘Voor mijn lijf wordt goed gezorgd, maar mijn geest zijn ze vergeten. Het is alsof ik nu een en al lichaam ben. ’</a:t>
            </a:r>
          </a:p>
          <a:p>
            <a:endParaRPr lang="nl-BE" sz="4000" dirty="0">
              <a:solidFill>
                <a:schemeClr val="bg1"/>
              </a:solidFill>
            </a:endParaRPr>
          </a:p>
          <a:p>
            <a:endParaRPr lang="nl-BE" sz="4000" dirty="0">
              <a:solidFill>
                <a:schemeClr val="bg1"/>
              </a:solidFill>
            </a:endParaRPr>
          </a:p>
          <a:p>
            <a:endParaRPr lang="nl-BE" sz="4000" dirty="0">
              <a:solidFill>
                <a:schemeClr val="bg1"/>
              </a:solidFill>
            </a:endParaRPr>
          </a:p>
          <a:p>
            <a:r>
              <a:rPr lang="nl-BE" sz="4000" dirty="0">
                <a:solidFill>
                  <a:schemeClr val="bg1"/>
                </a:solidFill>
              </a:rPr>
              <a:t>				Lutgart (92)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D04A22D-512E-F59C-CAAA-8DC13629C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EF03A2-4338-A3F4-C5E0-581F78BB1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>
                <a:solidFill>
                  <a:schemeClr val="accent1">
                    <a:lumMod val="75000"/>
                  </a:schemeClr>
                </a:solidFill>
              </a:rPr>
              <a:t>AP Grijsgedraaid</a:t>
            </a:r>
          </a:p>
        </p:txBody>
      </p:sp>
    </p:spTree>
    <p:extLst>
      <p:ext uri="{BB962C8B-B14F-4D97-AF65-F5344CB8AC3E}">
        <p14:creationId xmlns:p14="http://schemas.microsoft.com/office/powerpoint/2010/main" val="53473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6" y="428625"/>
            <a:ext cx="3942577" cy="5913866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5715000" y="995680"/>
            <a:ext cx="54406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4000" dirty="0">
                <a:solidFill>
                  <a:schemeClr val="bg1"/>
                </a:solidFill>
              </a:rPr>
              <a:t>‘</a:t>
            </a:r>
            <a:r>
              <a:rPr lang="en-US" sz="4000" dirty="0" err="1">
                <a:solidFill>
                  <a:schemeClr val="bg1"/>
                </a:solidFill>
              </a:rPr>
              <a:t>Waarom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stoppen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jullie</a:t>
            </a:r>
            <a:r>
              <a:rPr lang="en-US" sz="4000" dirty="0">
                <a:solidFill>
                  <a:schemeClr val="bg1"/>
                </a:solidFill>
              </a:rPr>
              <a:t> op </a:t>
            </a:r>
            <a:r>
              <a:rPr lang="en-US" sz="4000" dirty="0" err="1">
                <a:solidFill>
                  <a:schemeClr val="bg1"/>
                </a:solidFill>
              </a:rPr>
              <a:t>een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gegeven</a:t>
            </a:r>
            <a:r>
              <a:rPr lang="en-US" sz="4000" dirty="0">
                <a:solidFill>
                  <a:schemeClr val="bg1"/>
                </a:solidFill>
              </a:rPr>
              <a:t> moment met </a:t>
            </a:r>
            <a:r>
              <a:rPr lang="en-US" sz="4000" dirty="0" err="1">
                <a:solidFill>
                  <a:schemeClr val="bg1"/>
                </a:solidFill>
              </a:rPr>
              <a:t>ons</a:t>
            </a:r>
            <a:r>
              <a:rPr lang="en-US" sz="4000" dirty="0">
                <a:solidFill>
                  <a:schemeClr val="bg1"/>
                </a:solidFill>
              </a:rPr>
              <a:t> heel </a:t>
            </a:r>
            <a:r>
              <a:rPr lang="en-US" sz="4000" dirty="0" err="1">
                <a:solidFill>
                  <a:schemeClr val="bg1"/>
                </a:solidFill>
              </a:rPr>
              <a:t>normale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vragen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te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stellen</a:t>
            </a:r>
            <a:r>
              <a:rPr lang="en-US" sz="4000" dirty="0">
                <a:solidFill>
                  <a:schemeClr val="bg1"/>
                </a:solidFill>
              </a:rPr>
              <a:t>?’</a:t>
            </a:r>
            <a:endParaRPr lang="nl-BE" dirty="0">
              <a:solidFill>
                <a:schemeClr val="bg1"/>
              </a:solidFill>
            </a:endParaRPr>
          </a:p>
          <a:p>
            <a:pPr algn="ctr"/>
            <a:endParaRPr lang="nl-BE" dirty="0">
              <a:solidFill>
                <a:schemeClr val="bg1"/>
              </a:solidFill>
            </a:endParaRPr>
          </a:p>
          <a:p>
            <a:pPr algn="ctr"/>
            <a:endParaRPr lang="nl-BE" dirty="0">
              <a:solidFill>
                <a:schemeClr val="bg1"/>
              </a:solidFill>
            </a:endParaRPr>
          </a:p>
          <a:p>
            <a:pPr algn="ctr"/>
            <a:endParaRPr lang="nl-BE" dirty="0">
              <a:solidFill>
                <a:schemeClr val="bg1"/>
              </a:solidFill>
            </a:endParaRPr>
          </a:p>
          <a:p>
            <a:pPr algn="ctr"/>
            <a:endParaRPr lang="nl-BE" dirty="0">
              <a:solidFill>
                <a:schemeClr val="bg1"/>
              </a:solidFill>
            </a:endParaRPr>
          </a:p>
          <a:p>
            <a:pPr algn="ctr"/>
            <a:endParaRPr lang="nl-BE" dirty="0">
              <a:solidFill>
                <a:schemeClr val="bg1"/>
              </a:solidFill>
            </a:endParaRPr>
          </a:p>
          <a:p>
            <a:pPr algn="ctr"/>
            <a:endParaRPr lang="nl-BE" dirty="0">
              <a:solidFill>
                <a:schemeClr val="bg1"/>
              </a:solidFill>
            </a:endParaRPr>
          </a:p>
          <a:p>
            <a:pPr algn="r"/>
            <a:r>
              <a:rPr lang="nl-BE" sz="4000" dirty="0">
                <a:solidFill>
                  <a:schemeClr val="bg1"/>
                </a:solidFill>
              </a:rPr>
              <a:t>Hedwige (92)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4C11364-D431-3A72-284C-6F83191D0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DD84D1-F944-B121-A83D-02374BD80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7150"/>
            <a:ext cx="4114800" cy="365125"/>
          </a:xfrm>
        </p:spPr>
        <p:txBody>
          <a:bodyPr/>
          <a:lstStyle/>
          <a:p>
            <a:r>
              <a:rPr lang="nl-BE" dirty="0">
                <a:solidFill>
                  <a:schemeClr val="accent1">
                    <a:lumMod val="75000"/>
                  </a:schemeClr>
                </a:solidFill>
              </a:rPr>
              <a:t>AP Grijsgedraaid</a:t>
            </a:r>
          </a:p>
        </p:txBody>
      </p:sp>
    </p:spTree>
    <p:extLst>
      <p:ext uri="{BB962C8B-B14F-4D97-AF65-F5344CB8AC3E}">
        <p14:creationId xmlns:p14="http://schemas.microsoft.com/office/powerpoint/2010/main" val="2869750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5030200" y="954657"/>
            <a:ext cx="629816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000" dirty="0">
                <a:solidFill>
                  <a:schemeClr val="bg1"/>
                </a:solidFill>
              </a:rPr>
              <a:t>‘</a:t>
            </a:r>
            <a:r>
              <a:rPr lang="en-US" sz="4000" dirty="0">
                <a:solidFill>
                  <a:schemeClr val="bg1"/>
                </a:solidFill>
              </a:rPr>
              <a:t>Veel </a:t>
            </a:r>
            <a:r>
              <a:rPr lang="en-US" sz="4000" dirty="0" err="1">
                <a:solidFill>
                  <a:schemeClr val="bg1"/>
                </a:solidFill>
              </a:rPr>
              <a:t>bewoners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klagen</a:t>
            </a:r>
            <a:r>
              <a:rPr lang="en-US" sz="4000" dirty="0">
                <a:solidFill>
                  <a:schemeClr val="bg1"/>
                </a:solidFill>
              </a:rPr>
              <a:t> de hele </a:t>
            </a:r>
            <a:r>
              <a:rPr lang="en-US" sz="4000" dirty="0" err="1">
                <a:solidFill>
                  <a:schemeClr val="bg1"/>
                </a:solidFill>
              </a:rPr>
              <a:t>tijd</a:t>
            </a:r>
            <a:r>
              <a:rPr lang="en-US" sz="4000" dirty="0">
                <a:solidFill>
                  <a:schemeClr val="bg1"/>
                </a:solidFill>
              </a:rPr>
              <a:t>, maar </a:t>
            </a:r>
            <a:r>
              <a:rPr lang="en-US" sz="4000" dirty="0" err="1">
                <a:solidFill>
                  <a:schemeClr val="bg1"/>
                </a:solidFill>
              </a:rPr>
              <a:t>tegen</a:t>
            </a:r>
            <a:r>
              <a:rPr lang="en-US" sz="4000" dirty="0">
                <a:solidFill>
                  <a:schemeClr val="bg1"/>
                </a:solidFill>
              </a:rPr>
              <a:t> het </a:t>
            </a:r>
            <a:r>
              <a:rPr lang="en-US" sz="4000" dirty="0" err="1">
                <a:solidFill>
                  <a:schemeClr val="bg1"/>
                </a:solidFill>
              </a:rPr>
              <a:t>personeel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durven</a:t>
            </a:r>
            <a:r>
              <a:rPr lang="en-US" sz="4000" dirty="0">
                <a:solidFill>
                  <a:schemeClr val="bg1"/>
                </a:solidFill>
              </a:rPr>
              <a:t> ze </a:t>
            </a:r>
            <a:r>
              <a:rPr lang="en-US" sz="4000" dirty="0" err="1">
                <a:solidFill>
                  <a:schemeClr val="bg1"/>
                </a:solidFill>
              </a:rPr>
              <a:t>niet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te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zeggen</a:t>
            </a:r>
            <a:r>
              <a:rPr lang="en-US" sz="4000" dirty="0">
                <a:solidFill>
                  <a:schemeClr val="bg1"/>
                </a:solidFill>
              </a:rPr>
              <a:t> wat het </a:t>
            </a:r>
            <a:r>
              <a:rPr lang="en-US" sz="4000" dirty="0" err="1">
                <a:solidFill>
                  <a:schemeClr val="bg1"/>
                </a:solidFill>
              </a:rPr>
              <a:t>probleem</a:t>
            </a:r>
            <a:r>
              <a:rPr lang="en-US" sz="4000" dirty="0">
                <a:solidFill>
                  <a:schemeClr val="bg1"/>
                </a:solidFill>
              </a:rPr>
              <a:t> is.’</a:t>
            </a:r>
            <a:endParaRPr lang="nl-BE" sz="4000" dirty="0">
              <a:solidFill>
                <a:schemeClr val="bg1"/>
              </a:solidFill>
            </a:endParaRPr>
          </a:p>
          <a:p>
            <a:pPr algn="ctr"/>
            <a:endParaRPr lang="nl-BE" sz="4000" dirty="0">
              <a:solidFill>
                <a:schemeClr val="bg1"/>
              </a:solidFill>
            </a:endParaRPr>
          </a:p>
          <a:p>
            <a:pPr algn="ctr"/>
            <a:endParaRPr lang="nl-BE" sz="1100" dirty="0">
              <a:solidFill>
                <a:schemeClr val="bg1"/>
              </a:solidFill>
            </a:endParaRPr>
          </a:p>
          <a:p>
            <a:pPr algn="ctr"/>
            <a:endParaRPr lang="nl-BE" sz="1100" dirty="0">
              <a:solidFill>
                <a:schemeClr val="bg1"/>
              </a:solidFill>
            </a:endParaRPr>
          </a:p>
          <a:p>
            <a:pPr algn="ctr"/>
            <a:endParaRPr lang="nl-BE" sz="1100" dirty="0">
              <a:solidFill>
                <a:schemeClr val="bg1"/>
              </a:solidFill>
            </a:endParaRPr>
          </a:p>
          <a:p>
            <a:pPr algn="ctr"/>
            <a:endParaRPr lang="nl-BE" sz="1100" dirty="0">
              <a:solidFill>
                <a:schemeClr val="bg1"/>
              </a:solidFill>
            </a:endParaRPr>
          </a:p>
          <a:p>
            <a:pPr algn="r"/>
            <a:r>
              <a:rPr lang="nl-BE" sz="4000" dirty="0">
                <a:solidFill>
                  <a:schemeClr val="bg1"/>
                </a:solidFill>
              </a:rPr>
              <a:t>Leon (80)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83" y="671902"/>
            <a:ext cx="3721511" cy="5582267"/>
          </a:xfrm>
          <a:prstGeom prst="rect">
            <a:avLst/>
          </a:prstGeom>
        </p:spPr>
      </p:pic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90217F3-DD09-2B1A-815A-BEF820775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B52374-F2E3-8708-41BC-3808124C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>
                <a:solidFill>
                  <a:schemeClr val="accent1">
                    <a:lumMod val="75000"/>
                  </a:schemeClr>
                </a:solidFill>
              </a:rPr>
              <a:t>AP Grijsgedraaid</a:t>
            </a:r>
          </a:p>
        </p:txBody>
      </p:sp>
    </p:spTree>
    <p:extLst>
      <p:ext uri="{BB962C8B-B14F-4D97-AF65-F5344CB8AC3E}">
        <p14:creationId xmlns:p14="http://schemas.microsoft.com/office/powerpoint/2010/main" val="3420751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29068-BF3F-2F25-FF35-A42BE69B9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BB30C2-2B30-C41F-B936-B45E2D0E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2994"/>
            <a:ext cx="11581661" cy="668500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nl-BE" sz="7200" b="1" dirty="0">
                <a:solidFill>
                  <a:schemeClr val="bg1"/>
                </a:solidFill>
                <a:latin typeface="+mn-lt"/>
              </a:rPr>
              <a:t>WAT WE VAN OUDEREN </a:t>
            </a:r>
            <a:br>
              <a:rPr lang="nl-BE" sz="7200" b="1" dirty="0">
                <a:solidFill>
                  <a:schemeClr val="bg1"/>
                </a:solidFill>
                <a:latin typeface="+mn-lt"/>
              </a:rPr>
            </a:br>
            <a:r>
              <a:rPr lang="nl-BE" sz="7200" b="1" dirty="0">
                <a:solidFill>
                  <a:schemeClr val="bg1"/>
                </a:solidFill>
                <a:latin typeface="+mn-lt"/>
              </a:rPr>
              <a:t>KUNNEN LEREN</a:t>
            </a:r>
            <a:br>
              <a:rPr lang="nl-BE" sz="7200" b="1" dirty="0">
                <a:solidFill>
                  <a:schemeClr val="bg1"/>
                </a:solidFill>
              </a:rPr>
            </a:br>
            <a:r>
              <a:rPr lang="nl-BE" sz="1400" b="1" dirty="0">
                <a:solidFill>
                  <a:srgbClr val="5B9BD5"/>
                </a:solidFill>
              </a:rPr>
              <a:t>FG</a:t>
            </a:r>
            <a:br>
              <a:rPr lang="nl-BE" sz="6000" b="1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(als we écht naar hen luisteren)</a:t>
            </a:r>
            <a:endParaRPr lang="en-BE" dirty="0">
              <a:solidFill>
                <a:schemeClr val="bg1"/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7F37FAC-0465-884F-00C7-8C4E9CB00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440" y="6370320"/>
            <a:ext cx="3362960" cy="314685"/>
          </a:xfrm>
        </p:spPr>
        <p:txBody>
          <a:bodyPr/>
          <a:lstStyle/>
          <a:p>
            <a:r>
              <a:rPr lang="nl-BE" sz="2000" dirty="0">
                <a:solidFill>
                  <a:schemeClr val="accent5">
                    <a:lumMod val="75000"/>
                  </a:schemeClr>
                </a:solidFill>
              </a:rPr>
              <a:t>AP Grijsgedraaid 2025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14C218-63FD-B869-23BF-5796CA014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75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37"/>
    </mc:Choice>
    <mc:Fallback xmlns="">
      <p:transition spd="slow" advTm="1173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Afbeelding 3" descr="Afbeelding met tekst, poster, grafische vormgeving, Lettertype&#10;&#10;Automatisch gegenereerde beschrijving">
            <a:extLst>
              <a:ext uri="{FF2B5EF4-FFF2-40B4-BE49-F238E27FC236}">
                <a16:creationId xmlns:a16="http://schemas.microsoft.com/office/drawing/2014/main" id="{3E5E49BC-57D4-6B46-1696-9F398222E9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" r="7740" b="-3"/>
          <a:stretch/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1216C8D-E2CD-C752-7730-AF0262221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nl-BE" dirty="0">
              <a:solidFill>
                <a:srgbClr val="FFFFFF"/>
              </a:solidFill>
            </a:endParaRPr>
          </a:p>
        </p:txBody>
      </p:sp>
      <p:pic>
        <p:nvPicPr>
          <p:cNvPr id="9" name="Afbeelding 8" descr="Afbeelding met tekst, grafische vormgeving, poster, Lettertype&#10;&#10;Automatisch gegenereerde beschrijving">
            <a:extLst>
              <a:ext uri="{FF2B5EF4-FFF2-40B4-BE49-F238E27FC236}">
                <a16:creationId xmlns:a16="http://schemas.microsoft.com/office/drawing/2014/main" id="{DFC8B271-C590-08CD-8D51-047882407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" r="6237" b="-3"/>
          <a:stretch/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6" name="Afbeelding 5" descr="Afbeelding met tekst, poster, grafische vormgeving, Lettertype&#10;&#10;Automatisch gegenereerde beschrijving">
            <a:extLst>
              <a:ext uri="{FF2B5EF4-FFF2-40B4-BE49-F238E27FC236}">
                <a16:creationId xmlns:a16="http://schemas.microsoft.com/office/drawing/2014/main" id="{47DD1D4A-7C75-F81C-54D0-399DEB5DFA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" r="9833" b="-3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67428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163</Words>
  <Application>Microsoft Office PowerPoint</Application>
  <PresentationFormat>Breedbeeld</PresentationFormat>
  <Paragraphs>33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Kantoorthema</vt:lpstr>
      <vt:lpstr>WAT WE VAN OUDEREN  KUNNEN LEREN FG (als we écht naar hen luisteren)</vt:lpstr>
      <vt:lpstr>PowerPoint-presentatie</vt:lpstr>
      <vt:lpstr>PowerPoint-presentatie</vt:lpstr>
      <vt:lpstr>PowerPoint-presentatie</vt:lpstr>
      <vt:lpstr>PowerPoint-presentatie</vt:lpstr>
      <vt:lpstr>WAT WE VAN OUDEREN  KUNNEN LEREN FG (als we écht naar hen luisteren)</vt:lpstr>
      <vt:lpstr>PowerPoint-presentatie</vt:lpstr>
    </vt:vector>
  </TitlesOfParts>
  <Company>Roularta Media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Ann Peuteman</dc:creator>
  <cp:lastModifiedBy>Ann Peuteman</cp:lastModifiedBy>
  <cp:revision>147</cp:revision>
  <dcterms:created xsi:type="dcterms:W3CDTF">2020-12-01T08:07:10Z</dcterms:created>
  <dcterms:modified xsi:type="dcterms:W3CDTF">2025-11-13T12:56:24Z</dcterms:modified>
</cp:coreProperties>
</file>